
<file path=[Content_Types].xml><?xml version="1.0" encoding="utf-8"?>
<Types xmlns="http://schemas.openxmlformats.org/package/2006/content-types">
  <Override PartName="/ppt/slideLayouts/slideLayout149.xml" ContentType="application/vnd.openxmlformats-officedocument.presentationml.slideLayout+xml"/>
  <Override PartName="/ppt/slideLayouts/slideLayout162.xml" ContentType="application/vnd.openxmlformats-officedocument.presentationml.slideLayout+xml"/>
  <Override PartName="/ppt/slideLayouts/slideLayout41.xml" ContentType="application/vnd.openxmlformats-officedocument.presentationml.slideLayout+xml"/>
  <Override PartName="/ppt/slideLayouts/slideLayout99.xml" ContentType="application/vnd.openxmlformats-officedocument.presentationml.slideLayout+xml"/>
  <Override PartName="/ppt/theme/theme18.xml" ContentType="application/vnd.openxmlformats-officedocument.theme+xml"/>
  <Override PartName="/ppt/slideLayouts/slideLayout35.xml" ContentType="application/vnd.openxmlformats-officedocument.presentationml.slideLayout+xml"/>
  <Override PartName="/ppt/slideMasters/slideMaster9.xml" ContentType="application/vnd.openxmlformats-officedocument.presentationml.slideMaster+xml"/>
  <Override PartName="/ppt/slideLayouts/slideLayout127.xml" ContentType="application/vnd.openxmlformats-officedocument.presentationml.slideLayout+xml"/>
  <Override PartName="/ppt/slideLayouts/slideLayout140.xml" ContentType="application/vnd.openxmlformats-officedocument.presentationml.slideLayout+xml"/>
  <Override PartName="/ppt/slideLayouts/slideLayout77.xml" ContentType="application/vnd.openxmlformats-officedocument.presentationml.slideLayout+xml"/>
  <Override PartName="/ppt/slideLayouts/slideLayout13.xml" ContentType="application/vnd.openxmlformats-officedocument.presentationml.slideLayout+xml"/>
  <Override PartName="/ppt/slideLayouts/slideLayout182.xml" ContentType="application/vnd.openxmlformats-officedocument.presentationml.slideLayout+xml"/>
  <Override PartName="/ppt/slideLayouts/slideLayout105.xml" ContentType="application/vnd.openxmlformats-officedocument.presentationml.slideLayout+xml"/>
  <Override PartName="/ppt/slideLayouts/slideLayout55.xml" ContentType="application/vnd.openxmlformats-officedocument.presentationml.slideLayout+xml"/>
  <Override PartName="/ppt/theme/theme16.xml" ContentType="application/vnd.openxmlformats-officedocument.theme+xml"/>
  <Override PartName="/ppt/slideLayouts/slideLayout160.xml" ContentType="application/vnd.openxmlformats-officedocument.presentationml.slideLayout+xml"/>
  <Override PartName="/ppt/slideLayouts/slideLayout97.xml" ContentType="application/vnd.openxmlformats-officedocument.presentationml.slideLayout+xml"/>
  <Override PartName="/ppt/slideLayouts/slideLayout33.xml" ContentType="application/vnd.openxmlformats-officedocument.presentationml.slideLayout+xml"/>
  <Override PartName="/ppt/slideMasters/slideMaster7.xml" ContentType="application/vnd.openxmlformats-officedocument.presentationml.slideMaster+xml"/>
  <Override PartName="/ppt/slideLayouts/slideLayout125.xml" ContentType="application/vnd.openxmlformats-officedocument.presentationml.slideLayout+xml"/>
  <Override PartName="/ppt/slideLayouts/slideLayout75.xml" ContentType="application/vnd.openxmlformats-officedocument.presentationml.slideLayout+xml"/>
  <Default Extension="xml" ContentType="application/xml"/>
  <Override PartName="/ppt/slideLayouts/slideLayout119.xml" ContentType="application/vnd.openxmlformats-officedocument.presentationml.slideLayout+xml"/>
  <Override PartName="/ppt/slideLayouts/slideLayout11.xml" ContentType="application/vnd.openxmlformats-officedocument.presentationml.slideLayout+xml"/>
  <Override PartName="/ppt/slideLayouts/slideLayout180.xml" ContentType="application/vnd.openxmlformats-officedocument.presentationml.slideLayout+xml"/>
  <Override PartName="/ppt/slideLayouts/slideLayout103.xml" ContentType="application/vnd.openxmlformats-officedocument.presentationml.slideLayout+xml"/>
  <Override PartName="/ppt/slideLayouts/slideLayout53.xml" ContentType="application/vnd.openxmlformats-officedocument.presentationml.slideLayout+xml"/>
  <Override PartName="/ppt/theme/theme20.xml" ContentType="application/vnd.openxmlformats-officedocument.theme+xml"/>
  <Override PartName="/ppt/theme/theme14.xml" ContentType="application/vnd.openxmlformats-officedocument.theme+xml"/>
  <Override PartName="/ppt/slideLayouts/slideLayout95.xml" ContentType="application/vnd.openxmlformats-officedocument.presentationml.slideLayout+xml"/>
  <Override PartName="/ppt/slideLayouts/slideLayout139.xml" ContentType="application/vnd.openxmlformats-officedocument.presentationml.slideLayout+xml"/>
  <Override PartName="/ppt/slideLayouts/slideLayout31.xml" ContentType="application/vnd.openxmlformats-officedocument.presentationml.slideLayout+xml"/>
  <Override PartName="/ppt/slideMasters/slideMaster5.xml" ContentType="application/vnd.openxmlformats-officedocument.presentationml.slideMaster+xml"/>
  <Override PartName="/ppt/slideMasters/slideMaster18.xml" ContentType="application/vnd.openxmlformats-officedocument.presentationml.slideMaster+xml"/>
  <Override PartName="/ppt/slideLayouts/slideLayout73.xml" ContentType="application/vnd.openxmlformats-officedocument.presentationml.slideLayout+xml"/>
  <Override PartName="/ppt/slideLayouts/slideLayout117.xml" ContentType="application/vnd.openxmlformats-officedocument.presentationml.slideLayout+xml"/>
  <Override PartName="/ppt/notesSlides/notesSlide7.xml" ContentType="application/vnd.openxmlformats-officedocument.presentationml.notesSlide+xml"/>
  <Override PartName="/ppt/slideLayouts/slideLayout101.xml" ContentType="application/vnd.openxmlformats-officedocument.presentationml.slideLayout+xml"/>
  <Override PartName="/ppt/slides/slide9.xml" ContentType="application/vnd.openxmlformats-officedocument.presentationml.slide+xml"/>
  <Override PartName="/ppt/slideLayouts/slideLayout159.xml" ContentType="application/vnd.openxmlformats-officedocument.presentationml.slideLayout+xml"/>
  <Override PartName="/ppt/slideLayouts/slideLayout51.xml" ContentType="application/vnd.openxmlformats-officedocument.presentationml.slideLayout+xml"/>
  <Default Extension="jpeg" ContentType="image/jpeg"/>
  <Override PartName="/ppt/theme/theme12.xml" ContentType="application/vnd.openxmlformats-officedocument.theme+xml"/>
  <Override PartName="/ppt/slideLayouts/slideLayout93.xml" ContentType="application/vnd.openxmlformats-officedocument.presentationml.slideLayout+xml"/>
  <Override PartName="/ppt/slideLayouts/slideLayout137.xml" ContentType="application/vnd.openxmlformats-officedocument.presentationml.slideLayout+xml"/>
  <Override PartName="/ppt/slideLayouts/slideLayout87.xml" ContentType="application/vnd.openxmlformats-officedocument.presentationml.slideLayout+xml"/>
  <Override PartName="/docProps/app.xml" ContentType="application/vnd.openxmlformats-officedocument.extended-properties+xml"/>
  <Override PartName="/ppt/slideMasters/slideMaster3.xml" ContentType="application/vnd.openxmlformats-officedocument.presentationml.slideMaster+xml"/>
  <Override PartName="/ppt/slideLayouts/slideLayout179.xml" ContentType="application/vnd.openxmlformats-officedocument.presentationml.slideLayout+xml"/>
  <Override PartName="/ppt/slideMasters/slideMaster16.xml" ContentType="application/vnd.openxmlformats-officedocument.presentationml.slideMaster+xml"/>
  <Override PartName="/ppt/slideLayouts/slideLayout8.xml" ContentType="application/vnd.openxmlformats-officedocument.presentationml.slideLayout+xml"/>
  <Override PartName="/ppt/slideLayouts/slideLayout71.xml" ContentType="application/vnd.openxmlformats-officedocument.presentationml.slideLayout+xml"/>
  <Override PartName="/ppt/slideLayouts/slideLayout115.xml" ContentType="application/vnd.openxmlformats-officedocument.presentationml.slideLayout+xml"/>
  <Override PartName="/ppt/slideLayouts/slideLayout209.xml" ContentType="application/vnd.openxmlformats-officedocument.presentationml.slideLayout+xml"/>
  <Override PartName="/ppt/notesSlides/notesSlide5.xml" ContentType="application/vnd.openxmlformats-officedocument.presentationml.notesSlide+xml"/>
  <Override PartName="/ppt/slides/slide7.xml" ContentType="application/vnd.openxmlformats-officedocument.presentationml.slide+xml"/>
  <Override PartName="/ppt/slideLayouts/slideLayout157.xml" ContentType="application/vnd.openxmlformats-officedocument.presentationml.slideLayout+xml"/>
  <Override PartName="/ppt/theme/theme10.xml" ContentType="application/vnd.openxmlformats-officedocument.theme+xml"/>
  <Override PartName="/ppt/slideLayouts/slideLayout199.xml" ContentType="application/vnd.openxmlformats-officedocument.presentationml.slideLayout+xml"/>
  <Override PartName="/ppt/slideLayouts/slideLayout91.xml" ContentType="application/vnd.openxmlformats-officedocument.presentationml.slideLayout+xml"/>
  <Override PartName="/ppt/slideLayouts/slideLayout135.xml" ContentType="application/vnd.openxmlformats-officedocument.presentationml.slideLayout+xml"/>
  <Override PartName="/ppt/slideLayouts/slideLayout85.xml" ContentType="application/vnd.openxmlformats-officedocument.presentationml.slideLayout+xml"/>
  <Override PartName="/ppt/theme/theme9.xml" ContentType="application/vnd.openxmlformats-officedocument.theme+xml"/>
  <Override PartName="/ppt/slideMasters/slideMaster1.xml" ContentType="application/vnd.openxmlformats-officedocument.presentationml.slideMaster+xml"/>
  <Override PartName="/ppt/slideLayouts/slideLayout177.xml" ContentType="application/vnd.openxmlformats-officedocument.presentationml.slideLayout+xml"/>
  <Override PartName="/ppt/slideMasters/slideMaster14.xml" ContentType="application/vnd.openxmlformats-officedocument.presentationml.slideMaster+xml"/>
  <Override PartName="/ppt/slideLayouts/slideLayout6.xml" ContentType="application/vnd.openxmlformats-officedocument.presentationml.slideLayout+xml"/>
  <Override PartName="/ppt/slideLayouts/slideLayout207.xml" ContentType="application/vnd.openxmlformats-officedocument.presentationml.slideLayout+xml"/>
  <Override PartName="/ppt/slideLayouts/slideLayout113.xml" ContentType="application/vnd.openxmlformats-officedocument.presentationml.slideLayout+xml"/>
  <Override PartName="/ppt/slideLayouts/slideLayout63.xml" ContentType="application/vnd.openxmlformats-officedocument.presentationml.slideLayout+xml"/>
  <Override PartName="/ppt/notesSlides/notesSlide3.xml" ContentType="application/vnd.openxmlformats-officedocument.presentationml.notesSlide+xml"/>
  <Override PartName="/ppt/slides/slide5.xml" ContentType="application/vnd.openxmlformats-officedocument.presentationml.slide+xml"/>
  <Override PartName="/ppt/slideLayouts/slideLayout155.xml" ContentType="application/vnd.openxmlformats-officedocument.presentationml.slideLayout+xml"/>
  <Override PartName="/ppt/slideLayouts/slideLayout28.xml" ContentType="application/vnd.openxmlformats-officedocument.presentationml.slideLayout+xml"/>
  <Override PartName="/ppt/slideLayouts/slideLayout197.xml" ContentType="application/vnd.openxmlformats-officedocument.presentationml.slideLayout+xml"/>
  <Override PartName="/ppt/slideLayouts/slideLayout133.xml" ContentType="application/vnd.openxmlformats-officedocument.presentationml.slideLayout+xml"/>
  <Override PartName="/ppt/slideLayouts/slideLayout83.xml" ContentType="application/vnd.openxmlformats-officedocument.presentationml.slideLayout+xml"/>
  <Override PartName="/ppt/theme/theme7.xml" ContentType="application/vnd.openxmlformats-officedocument.theme+xml"/>
  <Override PartName="/ppt/slideLayouts/slideLayout175.xml" ContentType="application/vnd.openxmlformats-officedocument.presentationml.slideLayout+xml"/>
  <Override PartName="/ppt/slideLayouts/slideLayout4.xml" ContentType="application/vnd.openxmlformats-officedocument.presentationml.slideLayout+xml"/>
  <Override PartName="/ppt/slideMasters/slideMaster12.xml" ContentType="application/vnd.openxmlformats-officedocument.presentationml.slideMaster+xml"/>
  <Override PartName="/ppt/slideLayouts/slideLayout205.xml" ContentType="application/vnd.openxmlformats-officedocument.presentationml.slideLayout+xml"/>
  <Override PartName="/ppt/slideLayouts/slideLayout111.xml" ContentType="application/vnd.openxmlformats-officedocument.presentationml.slideLayout+xml"/>
  <Override PartName="/ppt/slideLayouts/slideLayout169.xml" ContentType="application/vnd.openxmlformats-officedocument.presentationml.slideLayout+xml"/>
  <Override PartName="/ppt/slideLayouts/slideLayout48.xml" ContentType="application/vnd.openxmlformats-officedocument.presentationml.slideLayout+xml"/>
  <Override PartName="/ppt/slideLayouts/slideLayout61.xml" ContentType="application/vnd.openxmlformats-officedocument.presentationml.slideLayout+xml"/>
  <Override PartName="/ppt/notesSlides/notesSlide1.xml" ContentType="application/vnd.openxmlformats-officedocument.presentationml.notesSlide+xml"/>
  <Override PartName="/ppt/slideLayouts/slideLayout153.xml" ContentType="application/vnd.openxmlformats-officedocument.presentationml.slideLayout+xml"/>
  <Override PartName="/ppt/slides/slide3.xml" ContentType="application/vnd.openxmlformats-officedocument.presentationml.slide+xml"/>
  <Override PartName="/ppt/slideLayouts/slideLayout147.xml" ContentType="application/vnd.openxmlformats-officedocument.presentationml.slideLayout+xml"/>
  <Override PartName="/ppt/slideLayouts/slideLayout26.xml" ContentType="application/vnd.openxmlformats-officedocument.presentationml.slideLayout+xml"/>
  <Override PartName="/ppt/slideLayouts/slideLayout195.xml" ContentType="application/vnd.openxmlformats-officedocument.presentationml.slideLayout+xml"/>
  <Override PartName="/ppt/slideLayouts/slideLayout131.xml" ContentType="application/vnd.openxmlformats-officedocument.presentationml.slideLayout+xml"/>
  <Override PartName="/ppt/slideLayouts/slideLayout189.xml" ContentType="application/vnd.openxmlformats-officedocument.presentationml.slideLayout+xml"/>
  <Override PartName="/ppt/slideLayouts/slideLayout68.xml" ContentType="application/vnd.openxmlformats-officedocument.presentationml.slideLayout+xml"/>
  <Override PartName="/ppt/slideLayouts/slideLayout81.xml" ContentType="application/vnd.openxmlformats-officedocument.presentationml.slideLayout+xml"/>
  <Override PartName="/ppt/notesSlides/notesSlide8.xml" ContentType="application/vnd.openxmlformats-officedocument.presentationml.notesSlide+xml"/>
  <Override PartName="/ppt/theme/theme5.xml" ContentType="application/vnd.openxmlformats-officedocument.theme+xml"/>
  <Override PartName="/ppt/slideLayouts/slideLayout173.xml" ContentType="application/vnd.openxmlformats-officedocument.presentationml.slideLayout+xml"/>
  <Override PartName="/ppt/slideMasters/slideMaster10.xml" ContentType="application/vnd.openxmlformats-officedocument.presentationml.slideMaster+xml"/>
  <Override PartName="/ppt/slideLayouts/slideLayout2.xml" ContentType="application/vnd.openxmlformats-officedocument.presentationml.slideLayout+xml"/>
  <Override PartName="/ppt/slideLayouts/slideLayout203.xml" ContentType="application/vnd.openxmlformats-officedocument.presentationml.slideLayout+xml"/>
  <Override PartName="/ppt/slideLayouts/slideLayout167.xml" ContentType="application/vnd.openxmlformats-officedocument.presentationml.slideLayout+xml"/>
  <Override PartName="/ppt/slideLayouts/slideLayout46.xml" ContentType="application/vnd.openxmlformats-officedocument.presentationml.slideLayout+xml"/>
  <Override PartName="/ppt/slides/slide1.xml" ContentType="application/vnd.openxmlformats-officedocument.presentationml.slide+xml"/>
  <Override PartName="/ppt/slideLayouts/slideLayout151.xml" ContentType="application/vnd.openxmlformats-officedocument.presentationml.slideLayout+xml"/>
  <Override PartName="/ppt/slideLayouts/slideLayout145.xml" ContentType="application/vnd.openxmlformats-officedocument.presentationml.slideLayout+xml"/>
  <Override PartName="/ppt/slideLayouts/slideLayout24.xml" ContentType="application/vnd.openxmlformats-officedocument.presentationml.slideLayout+xml"/>
  <Override PartName="/ppt/slideLayouts/slideLayout193.xml" ContentType="application/vnd.openxmlformats-officedocument.presentationml.slideLayout+xml"/>
  <Override PartName="/ppt/slideLayouts/slideLayout18.xml" ContentType="application/vnd.openxmlformats-officedocument.presentationml.slideLayout+xml"/>
  <Override PartName="/ppt/slideLayouts/slideLayout187.xml" ContentType="application/vnd.openxmlformats-officedocument.presentationml.slideLayout+xml"/>
  <Override PartName="/ppt/slideLayouts/slideLayout66.xml" ContentType="application/vnd.openxmlformats-officedocument.presentationml.slideLayout+xml"/>
  <Override PartName="/ppt/slideLayouts/slideLayout123.xml" ContentType="application/vnd.openxmlformats-officedocument.presentationml.slideLayout+xml"/>
  <Override PartName="/ppt/theme/theme3.xml" ContentType="application/vnd.openxmlformats-officedocument.theme+xml"/>
  <Override PartName="/ppt/slideLayouts/slideLayout171.xml" ContentType="application/vnd.openxmlformats-officedocument.presentationml.slideLayout+xml"/>
  <Override PartName="/ppt/slideLayouts/slideLayout201.xml" ContentType="application/vnd.openxmlformats-officedocument.presentationml.slideLayout+xml"/>
  <Override PartName="/ppt/viewProps.xml" ContentType="application/vnd.openxmlformats-officedocument.presentationml.viewProps+xml"/>
  <Override PartName="/ppt/slideLayouts/slideLayout165.xml" ContentType="application/vnd.openxmlformats-officedocument.presentationml.slideLayout+xml"/>
  <Override PartName="/ppt/slideLayouts/slideLayout44.xml" ContentType="application/vnd.openxmlformats-officedocument.presentationml.slideLayout+xml"/>
  <Override PartName="/docProps/core.xml" ContentType="application/vnd.openxmlformats-package.core-properties+xml"/>
  <Override PartName="/ppt/slideLayouts/slideLayout38.xml" ContentType="application/vnd.openxmlformats-officedocument.presentationml.slideLayout+xml"/>
  <Override PartName="/ppt/slideLayouts/slideLayout143.xml" ContentType="application/vnd.openxmlformats-officedocument.presentationml.slideLayout+xml"/>
  <Override PartName="/ppt/slideLayouts/slideLayout22.xml" ContentType="application/vnd.openxmlformats-officedocument.presentationml.slideLayout+xml"/>
  <Override PartName="/ppt/slideLayouts/slideLayout191.xml" ContentType="application/vnd.openxmlformats-officedocument.presentationml.slideLayout+xml"/>
  <Override PartName="/ppt/slideLayouts/slideLayout16.xml" ContentType="application/vnd.openxmlformats-officedocument.presentationml.slideLayout+xml"/>
  <Override PartName="/ppt/slideLayouts/slideLayout185.xml" ContentType="application/vnd.openxmlformats-officedocument.presentationml.slideLayout+xml"/>
  <Override PartName="/ppt/slideLayouts/slideLayout108.xml" ContentType="application/vnd.openxmlformats-officedocument.presentationml.slideLayout+xml"/>
  <Override PartName="/ppt/slideLayouts/slideLayout121.xml" ContentType="application/vnd.openxmlformats-officedocument.presentationml.slideLayout+xml"/>
  <Override PartName="/ppt/theme/theme1.xml" ContentType="application/vnd.openxmlformats-officedocument.theme+xml"/>
  <Override PartName="/ppt/slideLayouts/slideLayout58.xml" ContentType="application/vnd.openxmlformats-officedocument.presentationml.slideLayout+xml"/>
  <Override PartName="/ppt/theme/theme19.xml" ContentType="application/vnd.openxmlformats-officedocument.theme+xml"/>
  <Override PartName="/ppt/slideLayouts/slideLayout163.xml" ContentType="application/vnd.openxmlformats-officedocument.presentationml.slideLayout+xml"/>
  <Override PartName="/ppt/slideLayouts/slideLayout42.xml" ContentType="application/vnd.openxmlformats-officedocument.presentationml.slideLayout+xml"/>
  <Override PartName="/ppt/slideLayouts/slideLayout36.xml" ContentType="application/vnd.openxmlformats-officedocument.presentationml.slideLayout+xml"/>
  <Override PartName="/ppt/slideLayouts/slideLayout128.xml" ContentType="application/vnd.openxmlformats-officedocument.presentationml.slideLayout+xml"/>
  <Override PartName="/ppt/slideLayouts/slideLayout141.xml" ContentType="application/vnd.openxmlformats-officedocument.presentationml.slideLayout+xml"/>
  <Override PartName="/ppt/slideLayouts/slideLayout20.xml" ContentType="application/vnd.openxmlformats-officedocument.presentationml.slideLayout+xml"/>
  <Override PartName="/ppt/slideLayouts/slideLayout78.xml" ContentType="application/vnd.openxmlformats-officedocument.presentationml.slideLayout+xml"/>
  <Override PartName="/ppt/slideLayouts/slideLayout14.xml" ContentType="application/vnd.openxmlformats-officedocument.presentationml.slideLayout+xml"/>
  <Override PartName="/ppt/slideLayouts/slideLayout183.xml" ContentType="application/vnd.openxmlformats-officedocument.presentationml.slideLayout+xml"/>
  <Override PartName="/ppt/slideLayouts/slideLayout106.xml" ContentType="application/vnd.openxmlformats-officedocument.presentationml.slideLayout+xml"/>
  <Override PartName="/ppt/slideLayouts/slideLayout56.xml" ContentType="application/vnd.openxmlformats-officedocument.presentationml.slideLayout+xml"/>
  <Override PartName="/ppt/theme/theme17.xml" ContentType="application/vnd.openxmlformats-officedocument.theme+xml"/>
  <Override PartName="/ppt/slideLayouts/slideLayout161.xml" ContentType="application/vnd.openxmlformats-officedocument.presentationml.slideLayout+xml"/>
  <Override PartName="/ppt/slideLayouts/slideLayout40.xml" ContentType="application/vnd.openxmlformats-officedocument.presentationml.slideLayout+xml"/>
  <Override PartName="/ppt/slideLayouts/slideLayout98.xml" ContentType="application/vnd.openxmlformats-officedocument.presentationml.slideLayout+xml"/>
  <Override PartName="/ppt/slideLayouts/slideLayout34.xml" ContentType="application/vnd.openxmlformats-officedocument.presentationml.slideLayout+xml"/>
  <Override PartName="/ppt/slideMasters/slideMaster8.xml" ContentType="application/vnd.openxmlformats-officedocument.presentationml.slideMaster+xml"/>
  <Override PartName="/ppt/slideLayouts/slideLayout126.xml" ContentType="application/vnd.openxmlformats-officedocument.presentationml.slideLayout+xml"/>
  <Override PartName="/ppt/slideLayouts/slideLayout76.xml" ContentType="application/vnd.openxmlformats-officedocument.presentationml.slideLayout+xml"/>
  <Override PartName="/ppt/slideLayouts/slideLayout12.xml" ContentType="application/vnd.openxmlformats-officedocument.presentationml.slideLayout+xml"/>
  <Override PartName="/ppt/slideLayouts/slideLayout181.xml" ContentType="application/vnd.openxmlformats-officedocument.presentationml.slideLayout+xml"/>
  <Override PartName="/ppt/slideLayouts/slideLayout104.xml" ContentType="application/vnd.openxmlformats-officedocument.presentationml.slideLayout+xml"/>
  <Override PartName="/ppt/slideLayouts/slideLayout54.xml" ContentType="application/vnd.openxmlformats-officedocument.presentationml.slideLayout+xml"/>
  <Override PartName="/ppt/theme/theme15.xml" ContentType="application/vnd.openxmlformats-officedocument.theme+xml"/>
  <Override PartName="/ppt/slideLayouts/slideLayout96.xml" ContentType="application/vnd.openxmlformats-officedocument.presentationml.slideLayout+xml"/>
  <Override PartName="/ppt/slideLayouts/slideLayout32.xml" ContentType="application/vnd.openxmlformats-officedocument.presentationml.slideLayout+xml"/>
  <Override PartName="/ppt/notesMasters/notesMaster1.xml" ContentType="application/vnd.openxmlformats-officedocument.presentationml.notesMaster+xml"/>
  <Override PartName="/ppt/slideMasters/slideMaster6.xml" ContentType="application/vnd.openxmlformats-officedocument.presentationml.slideMaster+xml"/>
  <Override PartName="/ppt/slideMasters/slideMaster19.xml" ContentType="application/vnd.openxmlformats-officedocument.presentationml.slideMaster+xml"/>
  <Override PartName="/ppt/slideLayouts/slideLayout74.xml" ContentType="application/vnd.openxmlformats-officedocument.presentationml.slideLayout+xml"/>
  <Override PartName="/ppt/slideLayouts/slideLayout118.xml" ContentType="application/vnd.openxmlformats-officedocument.presentationml.slideLayout+xml"/>
  <Override PartName="/ppt/slideLayouts/slideLayout10.xml" ContentType="application/vnd.openxmlformats-officedocument.presentationml.slideLayout+xml"/>
  <Override PartName="/ppt/presentation.xml" ContentType="application/vnd.openxmlformats-officedocument.presentationml.presentation.main+xml"/>
  <Override PartName="/ppt/slideLayouts/slideLayout102.xml" ContentType="application/vnd.openxmlformats-officedocument.presentationml.slideLayout+xml"/>
  <Override PartName="/ppt/slideLayouts/slideLayout52.xml" ContentType="application/vnd.openxmlformats-officedocument.presentationml.slideLayout+xml"/>
  <Override PartName="/ppt/theme/theme13.xml" ContentType="application/vnd.openxmlformats-officedocument.theme+xml"/>
  <Override PartName="/ppt/slideLayouts/slideLayout94.xml" ContentType="application/vnd.openxmlformats-officedocument.presentationml.slideLayout+xml"/>
  <Override PartName="/ppt/slideLayouts/slideLayout138.xml" ContentType="application/vnd.openxmlformats-officedocument.presentationml.slideLayout+xml"/>
  <Override PartName="/ppt/slideLayouts/slideLayout30.xml" ContentType="application/vnd.openxmlformats-officedocument.presentationml.slideLayout+xml"/>
  <Override PartName="/ppt/slideLayouts/slideLayout88.xml" ContentType="application/vnd.openxmlformats-officedocument.presentationml.slideLayout+xml"/>
  <Override PartName="/ppt/slideMasters/slideMaster4.xml" ContentType="application/vnd.openxmlformats-officedocument.presentationml.slideMaster+xml"/>
  <Override PartName="/ppt/slideMasters/slideMaster17.xml" ContentType="application/vnd.openxmlformats-officedocument.presentationml.slideMaster+xml"/>
  <Override PartName="/ppt/slideLayouts/slideLayout72.xml" ContentType="application/vnd.openxmlformats-officedocument.presentationml.slideLayout+xml"/>
  <Override PartName="/ppt/slideLayouts/slideLayout9.xml" ContentType="application/vnd.openxmlformats-officedocument.presentationml.slideLayout+xml"/>
  <Override PartName="/ppt/slideLayouts/slideLayout116.xml" ContentType="application/vnd.openxmlformats-officedocument.presentationml.slideLayout+xml"/>
  <Override PartName="/ppt/notesSlides/notesSlide6.xml" ContentType="application/vnd.openxmlformats-officedocument.presentationml.notesSlide+xml"/>
  <Override PartName="/ppt/slideLayouts/slideLayout100.xml" ContentType="application/vnd.openxmlformats-officedocument.presentationml.slideLayout+xml"/>
  <Override PartName="/ppt/slides/slide8.xml" ContentType="application/vnd.openxmlformats-officedocument.presentationml.slide+xml"/>
  <Override PartName="/ppt/slideLayouts/slideLayout158.xml" ContentType="application/vnd.openxmlformats-officedocument.presentationml.slideLayout+xml"/>
  <Override PartName="/ppt/slideLayouts/slideLayout50.xml" ContentType="application/vnd.openxmlformats-officedocument.presentationml.slideLayout+xml"/>
  <Override PartName="/ppt/theme/theme11.xml" ContentType="application/vnd.openxmlformats-officedocument.theme+xml"/>
  <Override PartName="/ppt/slideLayouts/slideLayout92.xml" ContentType="application/vnd.openxmlformats-officedocument.presentationml.slideLayout+xml"/>
  <Override PartName="/ppt/slideLayouts/slideLayout136.xml" ContentType="application/vnd.openxmlformats-officedocument.presentationml.slideLayout+xml"/>
  <Override PartName="/ppt/slideLayouts/slideLayout86.xml" ContentType="application/vnd.openxmlformats-officedocument.presentationml.slideLayout+xml"/>
  <Override PartName="/ppt/slideMasters/slideMaster2.xml" ContentType="application/vnd.openxmlformats-officedocument.presentationml.slideMaster+xml"/>
  <Override PartName="/ppt/slideLayouts/slideLayout178.xml" ContentType="application/vnd.openxmlformats-officedocument.presentationml.slideLayout+xml"/>
  <Override PartName="/ppt/slideMasters/slideMaster15.xml" ContentType="application/vnd.openxmlformats-officedocument.presentationml.slideMaster+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114.xml" ContentType="application/vnd.openxmlformats-officedocument.presentationml.slideLayout+xml"/>
  <Override PartName="/ppt/slideLayouts/slideLayout208.xml" ContentType="application/vnd.openxmlformats-officedocument.presentationml.slideLayout+xml"/>
  <Override PartName="/ppt/slideLayouts/slideLayout64.xml" ContentType="application/vnd.openxmlformats-officedocument.presentationml.slideLayout+xml"/>
  <Override PartName="/ppt/notesSlides/notesSlide4.xml" ContentType="application/vnd.openxmlformats-officedocument.presentationml.notesSlide+xml"/>
  <Override PartName="/ppt/slides/slide6.xml" ContentType="application/vnd.openxmlformats-officedocument.presentationml.slide+xml"/>
  <Override PartName="/ppt/slideLayouts/slideLayout156.xml" ContentType="application/vnd.openxmlformats-officedocument.presentationml.slideLayout+xml"/>
  <Override PartName="/ppt/slideLayouts/slideLayout29.xml" ContentType="application/vnd.openxmlformats-officedocument.presentationml.slideLayout+xml"/>
  <Override PartName="/ppt/slideLayouts/slideLayout198.xml" ContentType="application/vnd.openxmlformats-officedocument.presentationml.slideLayout+xml"/>
  <Override PartName="/ppt/slideLayouts/slideLayout90.xml" ContentType="application/vnd.openxmlformats-officedocument.presentationml.slideLayout+xml"/>
  <Override PartName="/ppt/slideLayouts/slideLayout134.xml" ContentType="application/vnd.openxmlformats-officedocument.presentationml.slideLayout+xml"/>
  <Override PartName="/ppt/slideLayouts/slideLayout84.xml" ContentType="application/vnd.openxmlformats-officedocument.presentationml.slideLayout+xml"/>
  <Override PartName="/ppt/theme/theme8.xml" ContentType="application/vnd.openxmlformats-officedocument.theme+xml"/>
  <Override PartName="/ppt/tableStyles.xml" ContentType="application/vnd.openxmlformats-officedocument.presentationml.tableStyles+xml"/>
  <Override PartName="/ppt/slideLayouts/slideLayout176.xml" ContentType="application/vnd.openxmlformats-officedocument.presentationml.slideLayout+xml"/>
  <Override PartName="/ppt/slideMasters/slideMaster13.xml" ContentType="application/vnd.openxmlformats-officedocument.presentationml.slideMaster+xml"/>
  <Override PartName="/ppt/slideLayouts/slideLayout5.xml" ContentType="application/vnd.openxmlformats-officedocument.presentationml.slideLayout+xml"/>
  <Override PartName="/ppt/slideLayouts/slideLayout206.xml" ContentType="application/vnd.openxmlformats-officedocument.presentationml.slideLayout+xml"/>
  <Override PartName="/ppt/slideLayouts/slideLayout112.xml" ContentType="application/vnd.openxmlformats-officedocument.presentationml.slideLayout+xml"/>
  <Override PartName="/ppt/slideLayouts/slideLayout49.xml" ContentType="application/vnd.openxmlformats-officedocument.presentationml.slideLayout+xml"/>
  <Override PartName="/ppt/slideLayouts/slideLayout62.xml" ContentType="application/vnd.openxmlformats-officedocument.presentationml.slideLayout+xml"/>
  <Default Extension="bin" ContentType="application/vnd.openxmlformats-officedocument.presentationml.printerSettings"/>
  <Override PartName="/ppt/notesSlides/notesSlide2.xml" ContentType="application/vnd.openxmlformats-officedocument.presentationml.notesSlide+xml"/>
  <Override PartName="/ppt/slides/slide4.xml" ContentType="application/vnd.openxmlformats-officedocument.presentationml.slide+xml"/>
  <Override PartName="/ppt/slideLayouts/slideLayout154.xml" ContentType="application/vnd.openxmlformats-officedocument.presentationml.slideLayout+xml"/>
  <Override PartName="/ppt/slideLayouts/slideLayout148.xml" ContentType="application/vnd.openxmlformats-officedocument.presentationml.slideLayout+xml"/>
  <Override PartName="/ppt/slideLayouts/slideLayout27.xml" ContentType="application/vnd.openxmlformats-officedocument.presentationml.slideLayout+xml"/>
  <Override PartName="/ppt/slideLayouts/slideLayout196.xml" ContentType="application/vnd.openxmlformats-officedocument.presentationml.slideLayout+xml"/>
  <Override PartName="/ppt/slideLayouts/slideLayout132.xml" ContentType="application/vnd.openxmlformats-officedocument.presentationml.slideLayout+xml"/>
  <Override PartName="/ppt/slideLayouts/slideLayout69.xml" ContentType="application/vnd.openxmlformats-officedocument.presentationml.slideLayout+xml"/>
  <Override PartName="/ppt/slideLayouts/slideLayout82.xml" ContentType="application/vnd.openxmlformats-officedocument.presentationml.slideLayout+xml"/>
  <Override PartName="/ppt/notesSlides/notesSlide9.xml" ContentType="application/vnd.openxmlformats-officedocument.presentationml.notesSlide+xml"/>
  <Override PartName="/ppt/theme/theme6.xml" ContentType="application/vnd.openxmlformats-officedocument.theme+xml"/>
  <Override PartName="/ppt/slideLayouts/slideLayout174.xml" ContentType="application/vnd.openxmlformats-officedocument.presentationml.slideLayout+xml"/>
  <Override PartName="/ppt/slideMasters/slideMaster11.xml" ContentType="application/vnd.openxmlformats-officedocument.presentationml.slideMaster+xml"/>
  <Override PartName="/ppt/slideLayouts/slideLayout3.xml" ContentType="application/vnd.openxmlformats-officedocument.presentationml.slideLayout+xml"/>
  <Override PartName="/ppt/slideLayouts/slideLayout204.xml" ContentType="application/vnd.openxmlformats-officedocument.presentationml.slideLayout+xml"/>
  <Override PartName="/ppt/slideLayouts/slideLayout110.xml" ContentType="application/vnd.openxmlformats-officedocument.presentationml.slideLayout+xml"/>
  <Override PartName="/ppt/slideLayouts/slideLayout168.xml" ContentType="application/vnd.openxmlformats-officedocument.presentationml.slideLayout+xml"/>
  <Override PartName="/ppt/slideLayouts/slideLayout47.xml" ContentType="application/vnd.openxmlformats-officedocument.presentationml.slideLayout+xml"/>
  <Override PartName="/ppt/slideLayouts/slideLayout60.xml" ContentType="application/vnd.openxmlformats-officedocument.presentationml.slideLayout+xml"/>
  <Override PartName="/ppt/slides/slide2.xml" ContentType="application/vnd.openxmlformats-officedocument.presentationml.slide+xml"/>
  <Override PartName="/ppt/slideLayouts/slideLayout152.xml" ContentType="application/vnd.openxmlformats-officedocument.presentationml.slideLayout+xml"/>
  <Override PartName="/ppt/slideLayouts/slideLayout89.xml" ContentType="application/vnd.openxmlformats-officedocument.presentationml.slideLayout+xml"/>
  <Override PartName="/ppt/slideLayouts/slideLayout146.xml" ContentType="application/vnd.openxmlformats-officedocument.presentationml.slideLayout+xml"/>
  <Override PartName="/ppt/slideLayouts/slideLayout25.xml" ContentType="application/vnd.openxmlformats-officedocument.presentationml.slideLayout+xml"/>
  <Override PartName="/ppt/slideLayouts/slideLayout194.xml" ContentType="application/vnd.openxmlformats-officedocument.presentationml.slideLayout+xml"/>
  <Override PartName="/ppt/slideLayouts/slideLayout19.xml" ContentType="application/vnd.openxmlformats-officedocument.presentationml.slideLayout+xml"/>
  <Override PartName="/ppt/slideLayouts/slideLayout130.xml" ContentType="application/vnd.openxmlformats-officedocument.presentationml.slideLayout+xml"/>
  <Override PartName="/ppt/slideLayouts/slideLayout188.xml" ContentType="application/vnd.openxmlformats-officedocument.presentationml.slideLayout+xml"/>
  <Override PartName="/ppt/slideLayouts/slideLayout67.xml" ContentType="application/vnd.openxmlformats-officedocument.presentationml.slideLayout+xml"/>
  <Override PartName="/ppt/slideLayouts/slideLayout80.xml" ContentType="application/vnd.openxmlformats-officedocument.presentationml.slideLayout+xml"/>
  <Override PartName="/ppt/slideLayouts/slideLayout124.xml" ContentType="application/vnd.openxmlformats-officedocument.presentationml.slideLayout+xml"/>
  <Override PartName="/ppt/theme/theme4.xml" ContentType="application/vnd.openxmlformats-officedocument.theme+xml"/>
  <Override PartName="/ppt/slideLayouts/slideLayout172.xml" ContentType="application/vnd.openxmlformats-officedocument.presentationml.slideLayout+xml"/>
  <Override PartName="/ppt/slideLayouts/slideLayout1.xml" ContentType="application/vnd.openxmlformats-officedocument.presentationml.slideLayout+xml"/>
  <Override PartName="/ppt/slideLayouts/slideLayout202.xml" ContentType="application/vnd.openxmlformats-officedocument.presentationml.slideLayout+xml"/>
  <Override PartName="/ppt/slideLayouts/slideLayout166.xml" ContentType="application/vnd.openxmlformats-officedocument.presentationml.slideLayout+xml"/>
  <Override PartName="/ppt/slideLayouts/slideLayout45.xml" ContentType="application/vnd.openxmlformats-officedocument.presentationml.slideLayout+xml"/>
  <Override PartName="/ppt/slideLayouts/slideLayout39.xml" ContentType="application/vnd.openxmlformats-officedocument.presentationml.slideLayout+xml"/>
  <Override PartName="/ppt/slideLayouts/slideLayout150.xml" ContentType="application/vnd.openxmlformats-officedocument.presentationml.slideLayout+xml"/>
  <Default Extension="png" ContentType="image/png"/>
  <Default Extension="wmf" ContentType="image/x-wmf"/>
  <Override PartName="/ppt/slideLayouts/slideLayout144.xml" ContentType="application/vnd.openxmlformats-officedocument.presentationml.slideLayout+xml"/>
  <Override PartName="/ppt/slideLayouts/slideLayout23.xml" ContentType="application/vnd.openxmlformats-officedocument.presentationml.slideLayout+xml"/>
  <Override PartName="/ppt/slideLayouts/slideLayout192.xml" ContentType="application/vnd.openxmlformats-officedocument.presentationml.slideLayout+xml"/>
  <Default Extension="rels" ContentType="application/vnd.openxmlformats-package.relationships+xml"/>
  <Override PartName="/ppt/slideLayouts/slideLayout17.xml" ContentType="application/vnd.openxmlformats-officedocument.presentationml.slideLayout+xml"/>
  <Override PartName="/ppt/slideLayouts/slideLayout186.xml" ContentType="application/vnd.openxmlformats-officedocument.presentationml.slideLayout+xml"/>
  <Override PartName="/ppt/slideLayouts/slideLayout65.xml" ContentType="application/vnd.openxmlformats-officedocument.presentationml.slideLayout+xml"/>
  <Override PartName="/ppt/slideLayouts/slideLayout109.xml" ContentType="application/vnd.openxmlformats-officedocument.presentationml.slideLayout+xml"/>
  <Override PartName="/ppt/slideLayouts/slideLayout122.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slideLayouts/slideLayout170.xml" ContentType="application/vnd.openxmlformats-officedocument.presentationml.slideLayout+xml"/>
  <Override PartName="/ppt/slideLayouts/slideLayout200.xml" ContentType="application/vnd.openxmlformats-officedocument.presentationml.slideLayout+xml"/>
  <Override PartName="/ppt/slideLayouts/slideLayout164.xml" ContentType="application/vnd.openxmlformats-officedocument.presentationml.slideLayout+xml"/>
  <Override PartName="/ppt/slideLayouts/slideLayout43.xml" ContentType="application/vnd.openxmlformats-officedocument.presentationml.slideLayout+xml"/>
  <Override PartName="/ppt/slideLayouts/slideLayout37.xml" ContentType="application/vnd.openxmlformats-officedocument.presentationml.slideLayout+xml"/>
  <Override PartName="/ppt/slideLayouts/slideLayout129.xml" ContentType="application/vnd.openxmlformats-officedocument.presentationml.slideLayout+xml"/>
  <Override PartName="/ppt/slideLayouts/slideLayout142.xml" ContentType="application/vnd.openxmlformats-officedocument.presentationml.slideLayout+xml"/>
  <Override PartName="/ppt/slideLayouts/slideLayout21.xml" ContentType="application/vnd.openxmlformats-officedocument.presentationml.slideLayout+xml"/>
  <Override PartName="/ppt/slideLayouts/slideLayout79.xml" ContentType="application/vnd.openxmlformats-officedocument.presentationml.slideLayout+xml"/>
  <Override PartName="/ppt/slideLayouts/slideLayout190.xml" ContentType="application/vnd.openxmlformats-officedocument.presentationml.slideLayout+xml"/>
  <Override PartName="/ppt/slideLayouts/slideLayout15.xml" ContentType="application/vnd.openxmlformats-officedocument.presentationml.slideLayout+xml"/>
  <Override PartName="/ppt/slideLayouts/slideLayout184.xml" ContentType="application/vnd.openxmlformats-officedocument.presentationml.slideLayout+xml"/>
  <Override PartName="/ppt/presProps.xml" ContentType="application/vnd.openxmlformats-officedocument.presentationml.presProps+xml"/>
  <Override PartName="/ppt/slideLayouts/slideLayout107.xml" ContentType="application/vnd.openxmlformats-officedocument.presentationml.slideLayout+xml"/>
  <Override PartName="/ppt/slideLayouts/slideLayout120.xml" ContentType="application/vnd.openxmlformats-officedocument.presentationml.slideLayout+xml"/>
  <Override PartName="/ppt/slideLayouts/slideLayout57.xml" ContentType="application/vnd.openxmlformats-officedocument.presentationml.slideLayout+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trictFirstAndLastChars="0" saveSubsetFonts="1" autoCompressPictures="0">
  <p:sldMasterIdLst>
    <p:sldMasterId id="2147483648" r:id="rId1"/>
    <p:sldMasterId id="2147483649" r:id="rId2"/>
    <p:sldMasterId id="2147483650" r:id="rId3"/>
    <p:sldMasterId id="2147483651" r:id="rId4"/>
    <p:sldMasterId id="2147483652" r:id="rId5"/>
    <p:sldMasterId id="2147483653" r:id="rId6"/>
    <p:sldMasterId id="2147483654" r:id="rId7"/>
    <p:sldMasterId id="2147483655" r:id="rId8"/>
    <p:sldMasterId id="2147483656" r:id="rId9"/>
    <p:sldMasterId id="2147483657" r:id="rId10"/>
    <p:sldMasterId id="2147483658" r:id="rId11"/>
    <p:sldMasterId id="2147483659" r:id="rId12"/>
    <p:sldMasterId id="2147483660" r:id="rId13"/>
    <p:sldMasterId id="2147483661" r:id="rId14"/>
    <p:sldMasterId id="2147483662" r:id="rId15"/>
    <p:sldMasterId id="2147483663" r:id="rId16"/>
    <p:sldMasterId id="2147483664" r:id="rId17"/>
    <p:sldMasterId id="2147483665" r:id="rId18"/>
    <p:sldMasterId id="2147483666" r:id="rId19"/>
  </p:sldMasterIdLst>
  <p:notesMasterIdLst>
    <p:notesMasterId r:id="rId29"/>
  </p:notesMasterIdLst>
  <p:sldIdLst>
    <p:sldId id="256" r:id="rId20"/>
    <p:sldId id="298" r:id="rId21"/>
    <p:sldId id="267" r:id="rId22"/>
    <p:sldId id="297" r:id="rId23"/>
    <p:sldId id="294" r:id="rId24"/>
    <p:sldId id="296" r:id="rId25"/>
    <p:sldId id="295" r:id="rId26"/>
    <p:sldId id="293" r:id="rId27"/>
    <p:sldId id="292" r:id="rId28"/>
  </p:sldIdLst>
  <p:sldSz cx="13004800" cy="9753600"/>
  <p:notesSz cx="7102475" cy="9388475"/>
  <p:defaultTextStyle>
    <a:defPPr>
      <a:defRPr lang="en-US"/>
    </a:defPPr>
    <a:lvl1pPr algn="ctr" rtl="0" fontAlgn="base">
      <a:spcBef>
        <a:spcPct val="0"/>
      </a:spcBef>
      <a:spcAft>
        <a:spcPct val="0"/>
      </a:spcAft>
      <a:defRPr sz="4200" kern="1200">
        <a:solidFill>
          <a:srgbClr val="000000"/>
        </a:solidFill>
        <a:latin typeface="Helvetica Neue Light" charset="0"/>
        <a:ea typeface="ヒラギノ角ゴ ProN W3" charset="-128"/>
        <a:cs typeface="ヒラギノ角ゴ ProN W3" charset="-128"/>
        <a:sym typeface="Helvetica Neue Light" charset="0"/>
      </a:defRPr>
    </a:lvl1pPr>
    <a:lvl2pPr marL="457200" algn="ctr" rtl="0" fontAlgn="base">
      <a:spcBef>
        <a:spcPct val="0"/>
      </a:spcBef>
      <a:spcAft>
        <a:spcPct val="0"/>
      </a:spcAft>
      <a:defRPr sz="4200" kern="1200">
        <a:solidFill>
          <a:srgbClr val="000000"/>
        </a:solidFill>
        <a:latin typeface="Helvetica Neue Light" charset="0"/>
        <a:ea typeface="ヒラギノ角ゴ ProN W3" charset="-128"/>
        <a:cs typeface="ヒラギノ角ゴ ProN W3" charset="-128"/>
        <a:sym typeface="Helvetica Neue Light" charset="0"/>
      </a:defRPr>
    </a:lvl2pPr>
    <a:lvl3pPr marL="914400" algn="ctr" rtl="0" fontAlgn="base">
      <a:spcBef>
        <a:spcPct val="0"/>
      </a:spcBef>
      <a:spcAft>
        <a:spcPct val="0"/>
      </a:spcAft>
      <a:defRPr sz="4200" kern="1200">
        <a:solidFill>
          <a:srgbClr val="000000"/>
        </a:solidFill>
        <a:latin typeface="Helvetica Neue Light" charset="0"/>
        <a:ea typeface="ヒラギノ角ゴ ProN W3" charset="-128"/>
        <a:cs typeface="ヒラギノ角ゴ ProN W3" charset="-128"/>
        <a:sym typeface="Helvetica Neue Light" charset="0"/>
      </a:defRPr>
    </a:lvl3pPr>
    <a:lvl4pPr marL="1371600" algn="ctr" rtl="0" fontAlgn="base">
      <a:spcBef>
        <a:spcPct val="0"/>
      </a:spcBef>
      <a:spcAft>
        <a:spcPct val="0"/>
      </a:spcAft>
      <a:defRPr sz="4200" kern="1200">
        <a:solidFill>
          <a:srgbClr val="000000"/>
        </a:solidFill>
        <a:latin typeface="Helvetica Neue Light" charset="0"/>
        <a:ea typeface="ヒラギノ角ゴ ProN W3" charset="-128"/>
        <a:cs typeface="ヒラギノ角ゴ ProN W3" charset="-128"/>
        <a:sym typeface="Helvetica Neue Light" charset="0"/>
      </a:defRPr>
    </a:lvl4pPr>
    <a:lvl5pPr marL="1828800" algn="ctr" rtl="0" fontAlgn="base">
      <a:spcBef>
        <a:spcPct val="0"/>
      </a:spcBef>
      <a:spcAft>
        <a:spcPct val="0"/>
      </a:spcAft>
      <a:defRPr sz="4200" kern="1200">
        <a:solidFill>
          <a:srgbClr val="000000"/>
        </a:solidFill>
        <a:latin typeface="Helvetica Neue Light" charset="0"/>
        <a:ea typeface="ヒラギノ角ゴ ProN W3" charset="-128"/>
        <a:cs typeface="ヒラギノ角ゴ ProN W3" charset="-128"/>
        <a:sym typeface="Helvetica Neue Light" charset="0"/>
      </a:defRPr>
    </a:lvl5pPr>
    <a:lvl6pPr marL="2286000" algn="l" defTabSz="457200" rtl="0" eaLnBrk="1" latinLnBrk="0" hangingPunct="1">
      <a:defRPr sz="4200" kern="1200">
        <a:solidFill>
          <a:srgbClr val="000000"/>
        </a:solidFill>
        <a:latin typeface="Helvetica Neue Light" charset="0"/>
        <a:ea typeface="ヒラギノ角ゴ ProN W3" charset="-128"/>
        <a:cs typeface="ヒラギノ角ゴ ProN W3" charset="-128"/>
        <a:sym typeface="Helvetica Neue Light" charset="0"/>
      </a:defRPr>
    </a:lvl6pPr>
    <a:lvl7pPr marL="2743200" algn="l" defTabSz="457200" rtl="0" eaLnBrk="1" latinLnBrk="0" hangingPunct="1">
      <a:defRPr sz="4200" kern="1200">
        <a:solidFill>
          <a:srgbClr val="000000"/>
        </a:solidFill>
        <a:latin typeface="Helvetica Neue Light" charset="0"/>
        <a:ea typeface="ヒラギノ角ゴ ProN W3" charset="-128"/>
        <a:cs typeface="ヒラギノ角ゴ ProN W3" charset="-128"/>
        <a:sym typeface="Helvetica Neue Light" charset="0"/>
      </a:defRPr>
    </a:lvl7pPr>
    <a:lvl8pPr marL="3200400" algn="l" defTabSz="457200" rtl="0" eaLnBrk="1" latinLnBrk="0" hangingPunct="1">
      <a:defRPr sz="4200" kern="1200">
        <a:solidFill>
          <a:srgbClr val="000000"/>
        </a:solidFill>
        <a:latin typeface="Helvetica Neue Light" charset="0"/>
        <a:ea typeface="ヒラギノ角ゴ ProN W3" charset="-128"/>
        <a:cs typeface="ヒラギノ角ゴ ProN W3" charset="-128"/>
        <a:sym typeface="Helvetica Neue Light" charset="0"/>
      </a:defRPr>
    </a:lvl8pPr>
    <a:lvl9pPr marL="3657600" algn="l" defTabSz="457200" rtl="0" eaLnBrk="1" latinLnBrk="0" hangingPunct="1">
      <a:defRPr sz="4200" kern="1200">
        <a:solidFill>
          <a:srgbClr val="000000"/>
        </a:solidFill>
        <a:latin typeface="Helvetica Neue Light" charset="0"/>
        <a:ea typeface="ヒラギノ角ゴ ProN W3" charset="-128"/>
        <a:cs typeface="ヒラギノ角ゴ ProN W3" charset="-128"/>
        <a:sym typeface="Helvetica Neue Light" charset="0"/>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srgbClr val="FF0000"/>
    </p:penClr>
  </p:showPr>
  <p:clrMru>
    <a:srgbClr val="606060"/>
    <a:srgbClr val="FF45F6"/>
    <a:srgbClr val="13F84F"/>
    <a:srgbClr val="02FEFE"/>
    <a:srgbClr val="83E3CD"/>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28313" autoAdjust="0"/>
    <p:restoredTop sz="55675" autoAdjust="0"/>
  </p:normalViewPr>
  <p:slideViewPr>
    <p:cSldViewPr>
      <p:cViewPr varScale="1">
        <p:scale>
          <a:sx n="37" d="100"/>
          <a:sy n="37" d="100"/>
        </p:scale>
        <p:origin x="-1424" y="-120"/>
      </p:cViewPr>
      <p:guideLst>
        <p:guide orient="horz" pos="3072"/>
        <p:guide pos="4096"/>
      </p:guideLst>
    </p:cSldViewPr>
  </p:slideViewPr>
  <p:notesTextViewPr>
    <p:cViewPr>
      <p:scale>
        <a:sx n="100" d="100"/>
        <a:sy n="100" d="100"/>
      </p:scale>
      <p:origin x="0" y="0"/>
    </p:cViewPr>
  </p:notesTextViewPr>
  <p:sorterViewPr>
    <p:cViewPr>
      <p:scale>
        <a:sx n="115" d="100"/>
        <a:sy n="115" d="100"/>
      </p:scale>
      <p:origin x="0" y="1734"/>
    </p:cViewPr>
  </p:sorterViewPr>
  <p:gridSpacing cx="78028800" cy="78028800"/>
</p:viewPr>
</file>

<file path=ppt/_rels/presentation.xml.rels><?xml version="1.0" encoding="UTF-8" standalone="yes"?>
<Relationships xmlns="http://schemas.openxmlformats.org/package/2006/relationships"><Relationship Id="rId20" Type="http://schemas.openxmlformats.org/officeDocument/2006/relationships/slide" Target="slides/slide1.xml"/><Relationship Id="rId21" Type="http://schemas.openxmlformats.org/officeDocument/2006/relationships/slide" Target="slides/slide2.xml"/><Relationship Id="rId22" Type="http://schemas.openxmlformats.org/officeDocument/2006/relationships/slide" Target="slides/slide3.xml"/><Relationship Id="rId23" Type="http://schemas.openxmlformats.org/officeDocument/2006/relationships/slide" Target="slides/slide4.xml"/><Relationship Id="rId24" Type="http://schemas.openxmlformats.org/officeDocument/2006/relationships/slide" Target="slides/slide5.xml"/><Relationship Id="rId25" Type="http://schemas.openxmlformats.org/officeDocument/2006/relationships/slide" Target="slides/slide6.xml"/><Relationship Id="rId26" Type="http://schemas.openxmlformats.org/officeDocument/2006/relationships/slide" Target="slides/slide7.xml"/><Relationship Id="rId27" Type="http://schemas.openxmlformats.org/officeDocument/2006/relationships/slide" Target="slides/slide8.xml"/><Relationship Id="rId28" Type="http://schemas.openxmlformats.org/officeDocument/2006/relationships/slide" Target="slides/slide9.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Master" Target="slideMasters/slideMaster5.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Master" Target="slideMasters/slideMaster9.xml"/><Relationship Id="rId6" Type="http://schemas.openxmlformats.org/officeDocument/2006/relationships/slideMaster" Target="slideMasters/slideMaster6.xml"/><Relationship Id="rId7" Type="http://schemas.openxmlformats.org/officeDocument/2006/relationships/slideMaster" Target="slideMasters/slideMaster7.xml"/><Relationship Id="rId8" Type="http://schemas.openxmlformats.org/officeDocument/2006/relationships/slideMaster" Target="slideMasters/slideMaster8.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Master" Target="slideMasters/slideMaster10.xml"/><Relationship Id="rId11" Type="http://schemas.openxmlformats.org/officeDocument/2006/relationships/slideMaster" Target="slideMasters/slideMaster11.xml"/><Relationship Id="rId12" Type="http://schemas.openxmlformats.org/officeDocument/2006/relationships/slideMaster" Target="slideMasters/slideMaster12.xml"/><Relationship Id="rId13" Type="http://schemas.openxmlformats.org/officeDocument/2006/relationships/slideMaster" Target="slideMasters/slideMaster13.xml"/><Relationship Id="rId14" Type="http://schemas.openxmlformats.org/officeDocument/2006/relationships/slideMaster" Target="slideMasters/slideMaster14.xml"/><Relationship Id="rId15" Type="http://schemas.openxmlformats.org/officeDocument/2006/relationships/slideMaster" Target="slideMasters/slideMaster15.xml"/><Relationship Id="rId16" Type="http://schemas.openxmlformats.org/officeDocument/2006/relationships/slideMaster" Target="slideMasters/slideMaster16.xml"/><Relationship Id="rId17" Type="http://schemas.openxmlformats.org/officeDocument/2006/relationships/slideMaster" Target="slideMasters/slideMaster17.xml"/><Relationship Id="rId18" Type="http://schemas.openxmlformats.org/officeDocument/2006/relationships/slideMaster" Target="slideMasters/slideMaster18.xml"/><Relationship Id="rId19" Type="http://schemas.openxmlformats.org/officeDocument/2006/relationships/slideMaster" Target="slideMasters/slideMaster1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163" cy="469900"/>
          </a:xfrm>
          <a:prstGeom prst="rect">
            <a:avLst/>
          </a:prstGeom>
        </p:spPr>
        <p:txBody>
          <a:bodyPr vert="horz" lIns="94218" tIns="47108" rIns="94218" bIns="47108" rtlCol="0"/>
          <a:lstStyle>
            <a:lvl1pPr algn="l">
              <a:defRPr sz="1200">
                <a:ea typeface="ヒラギノ角ゴ ProN W3" charset="-128"/>
                <a:cs typeface="ヒラギノ角ゴ ProN W3" charset="-128"/>
              </a:defRPr>
            </a:lvl1pPr>
          </a:lstStyle>
          <a:p>
            <a:pPr>
              <a:defRPr/>
            </a:pPr>
            <a:endParaRPr lang="en-US"/>
          </a:p>
        </p:txBody>
      </p:sp>
      <p:sp>
        <p:nvSpPr>
          <p:cNvPr id="3" name="Date Placeholder 2"/>
          <p:cNvSpPr>
            <a:spLocks noGrp="1"/>
          </p:cNvSpPr>
          <p:nvPr>
            <p:ph type="dt" idx="1"/>
          </p:nvPr>
        </p:nvSpPr>
        <p:spPr>
          <a:xfrm>
            <a:off x="4022725" y="0"/>
            <a:ext cx="3078163" cy="469900"/>
          </a:xfrm>
          <a:prstGeom prst="rect">
            <a:avLst/>
          </a:prstGeom>
        </p:spPr>
        <p:txBody>
          <a:bodyPr vert="horz" wrap="square" lIns="94218" tIns="47108" rIns="94218" bIns="47108" numCol="1" anchor="t" anchorCtr="0" compatLnSpc="1">
            <a:prstTxWarp prst="textNoShape">
              <a:avLst/>
            </a:prstTxWarp>
          </a:bodyPr>
          <a:lstStyle>
            <a:lvl1pPr algn="r">
              <a:defRPr sz="1200"/>
            </a:lvl1pPr>
          </a:lstStyle>
          <a:p>
            <a:fld id="{C7DBA8EC-3AE0-CC43-AD55-70C26A4D7067}" type="datetime1">
              <a:rPr lang="en-US"/>
              <a:pPr/>
              <a:t>12/1/12</a:t>
            </a:fld>
            <a:endParaRPr lang="en-US"/>
          </a:p>
        </p:txBody>
      </p:sp>
      <p:sp>
        <p:nvSpPr>
          <p:cNvPr id="4" name="Slide Image Placeholder 3"/>
          <p:cNvSpPr>
            <a:spLocks noGrp="1" noRot="1" noChangeAspect="1"/>
          </p:cNvSpPr>
          <p:nvPr>
            <p:ph type="sldImg" idx="2"/>
          </p:nvPr>
        </p:nvSpPr>
        <p:spPr>
          <a:xfrm>
            <a:off x="1204913" y="704850"/>
            <a:ext cx="4692650" cy="3519488"/>
          </a:xfrm>
          <a:prstGeom prst="rect">
            <a:avLst/>
          </a:prstGeom>
          <a:noFill/>
          <a:ln w="12700">
            <a:solidFill>
              <a:prstClr val="black"/>
            </a:solidFill>
          </a:ln>
        </p:spPr>
        <p:txBody>
          <a:bodyPr vert="horz" lIns="94218" tIns="47108" rIns="94218" bIns="47108" rtlCol="0" anchor="ctr"/>
          <a:lstStyle/>
          <a:p>
            <a:pPr lvl="0"/>
            <a:endParaRPr lang="en-US" noProof="0" smtClean="0"/>
          </a:p>
        </p:txBody>
      </p:sp>
      <p:sp>
        <p:nvSpPr>
          <p:cNvPr id="5" name="Notes Placeholder 4"/>
          <p:cNvSpPr>
            <a:spLocks noGrp="1"/>
          </p:cNvSpPr>
          <p:nvPr>
            <p:ph type="body" sz="quarter" idx="3"/>
          </p:nvPr>
        </p:nvSpPr>
        <p:spPr>
          <a:xfrm>
            <a:off x="709613" y="4459288"/>
            <a:ext cx="5683250" cy="4224337"/>
          </a:xfrm>
          <a:prstGeom prst="rect">
            <a:avLst/>
          </a:prstGeom>
        </p:spPr>
        <p:txBody>
          <a:bodyPr vert="horz" lIns="94218" tIns="47108" rIns="94218" bIns="47108"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916988"/>
            <a:ext cx="3078163" cy="469900"/>
          </a:xfrm>
          <a:prstGeom prst="rect">
            <a:avLst/>
          </a:prstGeom>
        </p:spPr>
        <p:txBody>
          <a:bodyPr vert="horz" lIns="94218" tIns="47108" rIns="94218" bIns="47108" rtlCol="0" anchor="b"/>
          <a:lstStyle>
            <a:lvl1pPr algn="l">
              <a:defRPr sz="1200">
                <a:ea typeface="ヒラギノ角ゴ ProN W3" charset="-128"/>
                <a:cs typeface="ヒラギノ角ゴ ProN W3" charset="-128"/>
              </a:defRPr>
            </a:lvl1pPr>
          </a:lstStyle>
          <a:p>
            <a:pPr>
              <a:defRPr/>
            </a:pPr>
            <a:endParaRPr lang="en-US"/>
          </a:p>
        </p:txBody>
      </p:sp>
      <p:sp>
        <p:nvSpPr>
          <p:cNvPr id="7" name="Slide Number Placeholder 6"/>
          <p:cNvSpPr>
            <a:spLocks noGrp="1"/>
          </p:cNvSpPr>
          <p:nvPr>
            <p:ph type="sldNum" sz="quarter" idx="5"/>
          </p:nvPr>
        </p:nvSpPr>
        <p:spPr>
          <a:xfrm>
            <a:off x="4022725" y="8916988"/>
            <a:ext cx="3078163" cy="469900"/>
          </a:xfrm>
          <a:prstGeom prst="rect">
            <a:avLst/>
          </a:prstGeom>
        </p:spPr>
        <p:txBody>
          <a:bodyPr vert="horz" wrap="square" lIns="94218" tIns="47108" rIns="94218" bIns="47108" numCol="1" anchor="b" anchorCtr="0" compatLnSpc="1">
            <a:prstTxWarp prst="textNoShape">
              <a:avLst/>
            </a:prstTxWarp>
          </a:bodyPr>
          <a:lstStyle>
            <a:lvl1pPr algn="r">
              <a:defRPr sz="1200"/>
            </a:lvl1pPr>
          </a:lstStyle>
          <a:p>
            <a:fld id="{9412D8F6-67B6-AD4F-A492-9BA7EC695C12}" type="slidenum">
              <a:rPr lang="en-US"/>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itchFamily="34" charset="-128"/>
        <a:cs typeface="MS PGothic" pitchFamily="34"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This training module is part of the ESIP Federation's Data Management Course for Scientists. The subject of this module is “The case for data stewardship: Agency Requirements.”  The title of this module is “NOAA Administrative Order 212-15 -  Management of  environmental and geospatial data and information.”</a:t>
            </a:r>
          </a:p>
          <a:p>
            <a:r>
              <a:rPr lang="en-US"/>
              <a:t> </a:t>
            </a:r>
          </a:p>
          <a:p>
            <a:r>
              <a:rPr lang="en-US"/>
              <a:t>Besides the Earth Science Information Partners (ESIP) Federation, sponsors of this Data Management Course are the DataConservancy, and the United States National Oceanic and Atmospheric Administration, NOAA.</a:t>
            </a:r>
          </a:p>
        </p:txBody>
      </p:sp>
      <p:sp>
        <p:nvSpPr>
          <p:cNvPr id="29700" name="Slide Number Placeholder 3"/>
          <p:cNvSpPr>
            <a:spLocks noGrp="1"/>
          </p:cNvSpPr>
          <p:nvPr>
            <p:ph type="sldNum" sz="quarter" idx="5"/>
          </p:nvPr>
        </p:nvSpPr>
        <p:spPr bwMode="auto">
          <a:noFill/>
          <a:ln>
            <a:miter lim="800000"/>
            <a:headEnd/>
            <a:tailEnd/>
          </a:ln>
        </p:spPr>
        <p:txBody>
          <a:bodyPr/>
          <a:lstStyle/>
          <a:p>
            <a:fld id="{FD0186C2-9835-1044-A336-9F12EBFA5E8A}" type="slidenum">
              <a:rPr lang="en-US"/>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In this module, we’ll discuss NOAA’s vision for environmental data management, the orders and directives that define specific requirements, and implementation guidance provided within NOAA.</a:t>
            </a:r>
          </a:p>
          <a:p>
            <a:endParaRPr lang="en-US"/>
          </a:p>
          <a:p>
            <a:r>
              <a:rPr lang="en-US"/>
              <a:t>NOAA has its own set of requirements and directives that augment broader Federal level data management mandates.  Ah, but how to achieve compliance?</a:t>
            </a:r>
          </a:p>
          <a:p>
            <a:endParaRPr lang="en-US"/>
          </a:p>
          <a:p>
            <a:r>
              <a:rPr lang="en-US"/>
              <a:t>As with most orders, there is the inevitable “stick:”  anyone receiving NOAA funding -- its own offices and employees as well as contractors, partners and outside researchers – must manage resulting environmental data in compliance with NOAA’s requirements.</a:t>
            </a:r>
          </a:p>
          <a:p>
            <a:endParaRPr lang="en-US"/>
          </a:p>
          <a:p>
            <a:r>
              <a:rPr lang="en-US"/>
              <a:t>To assist data managers in understanding and meeting those requirements, there is also a bit of carrot: NOAA’s Environmental Data Management Committee, or EDMC, provides access to the directives and various supporting resources, including implementation guidance.  NOAA’s National Data Centers provide additional guidance for data submitted for archival.</a:t>
            </a:r>
          </a:p>
        </p:txBody>
      </p:sp>
      <p:sp>
        <p:nvSpPr>
          <p:cNvPr id="30724" name="Slide Number Placeholder 3"/>
          <p:cNvSpPr>
            <a:spLocks noGrp="1"/>
          </p:cNvSpPr>
          <p:nvPr>
            <p:ph type="sldNum" sz="quarter" idx="5"/>
          </p:nvPr>
        </p:nvSpPr>
        <p:spPr bwMode="auto">
          <a:noFill/>
          <a:ln>
            <a:miter lim="800000"/>
            <a:headEnd/>
            <a:tailEnd/>
          </a:ln>
        </p:spPr>
        <p:txBody>
          <a:bodyPr/>
          <a:lstStyle/>
          <a:p>
            <a:fld id="{4ABAC924-8C1F-E348-8FE4-E6094BD4BAA5}" type="slidenum">
              <a:rPr lang="en-US"/>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extLst>
            <a:ext uri="{909E8E84-426E-40DD-AFC4-6F175D3DCCD1}">
              <a14:hiddenFill xmlns:a14="http://schemas.microsoft.com/office/drawing/2010/main" xmlns:a="http://schemas.openxmlformats.org/drawingml/2006/main" xmlns:p="http://schemas.openxmlformats.org/presentationml/2006/main" xmlns="">
                <a:solidFill>
                  <a:srgbClr val="FFFFFF"/>
                </a:solidFill>
              </a14:hiddenFill>
            </a:ext>
            <a:ext uri="{91240B29-F687-4F45-9708-019B960494DF}">
              <a14:hiddenLine xmlns:a14="http://schemas.microsoft.com/office/drawing/2010/main" xmlns:a="http://schemas.openxmlformats.org/drawingml/2006/main" xmlns:p="http://schemas.openxmlformats.org/presentationml/2006/main" xmlns="" w="9525">
                <a:solidFill>
                  <a:srgbClr val="000000"/>
                </a:solidFill>
                <a:miter lim="800000"/>
                <a:headEnd/>
                <a:tailEnd/>
              </a14:hiddenLine>
            </a:ext>
          </a:extLst>
        </p:spPr>
        <p:txBody>
          <a:bodyPr wrap="square" numCol="1" anchor="t" anchorCtr="0" compatLnSpc="1">
            <a:prstTxWarp prst="textNoShape">
              <a:avLst/>
            </a:prstTxWarp>
          </a:bodyPr>
          <a:lstStyle/>
          <a:p>
            <a:r>
              <a:rPr lang="en-US" sz="1100"/>
              <a:t>NOAA’s high-level Environmental Data Management (EDM) requirements are laid out in NOAA Administrative Order 212-15, entitled “Management of Environmental and Geospatial Data and Information .“  Because implementation specifics may change as standards and technologies evolve, 212-15 ensures long-term relevance by focusing instead on the big picture.  Rather than delving deeply into details, it defines a simple, comprehensive, holistic and extensible vision for effective environmental data and information management.</a:t>
            </a:r>
          </a:p>
          <a:p>
            <a:endParaRPr lang="en-US" sz="1100"/>
          </a:p>
          <a:p>
            <a:r>
              <a:rPr lang="en-US" sz="1100"/>
              <a:t>“Environmental data will be visible, accessible and independently understandable to users” is brief, concise and clearly conveys the goals.  Think of it as NOAA’s Prime Directive for managing its environmental data.</a:t>
            </a:r>
          </a:p>
          <a:p>
            <a:endParaRPr lang="en-US" sz="1100"/>
          </a:p>
          <a:p>
            <a:r>
              <a:rPr lang="en-US" sz="1100"/>
              <a:t>Sometimes it is unclear exactly to whom a requirement applies.  The phrase “applies to all NOAA environmental data and to the personnel and organizations that manage these data” makes it quite clear that this means you!</a:t>
            </a:r>
          </a:p>
          <a:p>
            <a:endParaRPr lang="en-US" sz="1100"/>
          </a:p>
          <a:p>
            <a:r>
              <a:rPr lang="en-US" sz="1100"/>
              <a:t>“Management of NOAA environmental data will be based upon an end-to-end data management lifecycle” makes it clear that data management is not merely a box to check off, but rather a process spanning the entire project or program.</a:t>
            </a:r>
          </a:p>
          <a:p>
            <a:endParaRPr lang="en-US" sz="1100"/>
          </a:p>
          <a:p>
            <a:r>
              <a:rPr lang="en-US" sz="1100"/>
              <a:t>By use separate Procedural Directives to specify implementation details, NAO 212-15 ensures that specific requirements and guidelines can be developed and modified as needed.</a:t>
            </a:r>
            <a:endParaRPr lang="en-US" sz="1100">
              <a:solidFill>
                <a:srgbClr val="0070C0"/>
              </a:solidFill>
            </a:endParaRPr>
          </a:p>
        </p:txBody>
      </p:sp>
      <p:sp>
        <p:nvSpPr>
          <p:cNvPr id="31748" name="Slide Number Placeholder 3"/>
          <p:cNvSpPr>
            <a:spLocks noGrp="1"/>
          </p:cNvSpPr>
          <p:nvPr>
            <p:ph type="sldNum" sz="quarter" idx="5"/>
          </p:nvPr>
        </p:nvSpPr>
        <p:spPr bwMode="auto">
          <a:noFill/>
          <a:ln>
            <a:miter lim="800000"/>
            <a:headEnd/>
            <a:tailEnd/>
          </a:ln>
        </p:spPr>
        <p:txBody>
          <a:bodyPr/>
          <a:lstStyle/>
          <a:p>
            <a:fld id="{20381013-DCEA-C646-A456-4F9AD26BDB5D}" type="slidenum">
              <a:rPr lang="en-US"/>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The technologies and standards used to manage data are dynamic, and thus implementation guidance must evolve to remain relevant.  NOAA’s directives provide focused guidance in implementing its data management requirements, and help address fundamental questions that arise.</a:t>
            </a:r>
          </a:p>
          <a:p>
            <a:endParaRPr lang="en-US"/>
          </a:p>
          <a:p>
            <a:r>
              <a:rPr lang="en-US"/>
              <a:t>Who should have access to my data?  As the NOAA Data Sharing Policy for Grants and Cooperative Agreements helps explain, sharing is not just nice, it’s expected.</a:t>
            </a:r>
          </a:p>
          <a:p>
            <a:endParaRPr lang="en-US"/>
          </a:p>
          <a:p>
            <a:r>
              <a:rPr lang="en-US"/>
              <a:t>The modules in this course address many aspects of data management, but NOAA also has its own Data Management Planning Directive that clarifies the purpose of a DM plan, details steps in its development, review and approval, and describes recommended content and possible sources.</a:t>
            </a:r>
          </a:p>
          <a:p>
            <a:endParaRPr lang="en-US"/>
          </a:p>
          <a:p>
            <a:r>
              <a:rPr lang="en-US"/>
              <a:t>Documentation and metadata are frequent topics for data managers and users alike, and  NOAA’s Documentation Directive helps guide development of both.</a:t>
            </a:r>
          </a:p>
        </p:txBody>
      </p:sp>
      <p:sp>
        <p:nvSpPr>
          <p:cNvPr id="32772" name="Slide Number Placeholder 3"/>
          <p:cNvSpPr>
            <a:spLocks noGrp="1"/>
          </p:cNvSpPr>
          <p:nvPr>
            <p:ph type="sldNum" sz="quarter" idx="5"/>
          </p:nvPr>
        </p:nvSpPr>
        <p:spPr bwMode="auto">
          <a:noFill/>
          <a:ln>
            <a:miter lim="800000"/>
            <a:headEnd/>
            <a:tailEnd/>
          </a:ln>
        </p:spPr>
        <p:txBody>
          <a:bodyPr/>
          <a:lstStyle/>
          <a:p>
            <a:fld id="{CBA8BDAD-68A9-AC4B-BE05-892D3B84B9A7}" type="slidenum">
              <a:rPr lang="en-US"/>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One fundamental question is whether your data need to be archived.  </a:t>
            </a:r>
          </a:p>
          <a:p>
            <a:endParaRPr lang="en-US"/>
          </a:p>
          <a:p>
            <a:r>
              <a:rPr lang="en-US"/>
              <a:t>NOAA’s Procedure for Scientific Records Appraisal and Archive Approval applies to scientific records defined in NOAA’s Information Quality Guidelines, including original data, synthesized products, warnings, forecasts and advisories, and experimental products.  </a:t>
            </a:r>
          </a:p>
          <a:p>
            <a:endParaRPr lang="en-US"/>
          </a:p>
          <a:p>
            <a:r>
              <a:rPr lang="en-US"/>
              <a:t>It provides guidance both for data managers and for its National Data Centers in identifying, appraising, approving and archiving scientific records.</a:t>
            </a:r>
          </a:p>
          <a:p>
            <a:endParaRPr lang="en-US"/>
          </a:p>
          <a:p>
            <a:endParaRPr lang="en-US"/>
          </a:p>
          <a:p>
            <a:endParaRPr lang="en-US"/>
          </a:p>
        </p:txBody>
      </p:sp>
      <p:sp>
        <p:nvSpPr>
          <p:cNvPr id="33796" name="Slide Number Placeholder 3"/>
          <p:cNvSpPr>
            <a:spLocks noGrp="1"/>
          </p:cNvSpPr>
          <p:nvPr>
            <p:ph type="sldNum" sz="quarter" idx="5"/>
          </p:nvPr>
        </p:nvSpPr>
        <p:spPr bwMode="auto">
          <a:noFill/>
          <a:ln>
            <a:miter lim="800000"/>
            <a:headEnd/>
            <a:tailEnd/>
          </a:ln>
        </p:spPr>
        <p:txBody>
          <a:bodyPr/>
          <a:lstStyle/>
          <a:p>
            <a:fld id="{0D1A4B7B-54AB-F44F-BDE3-07E9CDBD4B15}" type="slidenum">
              <a:rPr lang="en-US"/>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Environmental data management is an end-to-end process that includes acquisition, quality control, validation, reprocessing, storage, retrieval, dissemination and long-term preservation activities. NOAA’s Environmental Data Management Committee’s goal is to enable NOAA to maximize the value of its environmental data assets through sound and coordinated data management practices. </a:t>
            </a:r>
          </a:p>
          <a:p>
            <a:endParaRPr lang="en-US"/>
          </a:p>
          <a:p>
            <a:r>
              <a:rPr lang="en-US"/>
              <a:t>To guide and support data managers in their tasks, NOAA’s Envronmental Data Management wiki provides links to NOAA’s approved procedural directives and to additional information and resources useful in making it all happen.</a:t>
            </a:r>
          </a:p>
          <a:p>
            <a:endParaRPr lang="en-US"/>
          </a:p>
          <a:p>
            <a:endParaRPr lang="en-US"/>
          </a:p>
          <a:p>
            <a:endParaRPr lang="en-US"/>
          </a:p>
        </p:txBody>
      </p:sp>
      <p:sp>
        <p:nvSpPr>
          <p:cNvPr id="34820" name="Slide Number Placeholder 3"/>
          <p:cNvSpPr>
            <a:spLocks noGrp="1"/>
          </p:cNvSpPr>
          <p:nvPr>
            <p:ph type="sldNum" sz="quarter" idx="5"/>
          </p:nvPr>
        </p:nvSpPr>
        <p:spPr bwMode="auto">
          <a:noFill/>
          <a:ln>
            <a:miter lim="800000"/>
            <a:headEnd/>
            <a:tailEnd/>
          </a:ln>
        </p:spPr>
        <p:txBody>
          <a:bodyPr/>
          <a:lstStyle/>
          <a:p>
            <a:fld id="{2787825E-62AA-3844-8C9D-A9D96D1BB55E}" type="slidenum">
              <a:rPr lang="en-US"/>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Within this module, we've made reference to a number of published information sources that we think you may want to review when you want more in-depth information. The most relevant references are listed here, and include links to the guidelines and directives we’ve discussed.</a:t>
            </a:r>
          </a:p>
        </p:txBody>
      </p:sp>
      <p:sp>
        <p:nvSpPr>
          <p:cNvPr id="35844" name="Slide Number Placeholder 3"/>
          <p:cNvSpPr>
            <a:spLocks noGrp="1"/>
          </p:cNvSpPr>
          <p:nvPr>
            <p:ph type="sldNum" sz="quarter" idx="5"/>
          </p:nvPr>
        </p:nvSpPr>
        <p:spPr bwMode="auto">
          <a:noFill/>
          <a:ln>
            <a:miter lim="800000"/>
            <a:headEnd/>
            <a:tailEnd/>
          </a:ln>
        </p:spPr>
        <p:txBody>
          <a:bodyPr/>
          <a:lstStyle/>
          <a:p>
            <a:fld id="{C23F7961-DC44-8B4B-9090-115772033B5E}" type="slidenum">
              <a:rPr lang="en-US"/>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t>In addition to the sources already discussed, you might find NCDC’s Climate Data Record Program guidelines for developing Climate Data Records to be of interest. While development of a CDR is demanding, the principles may be applied in managing other environmental data.</a:t>
            </a:r>
          </a:p>
        </p:txBody>
      </p:sp>
      <p:sp>
        <p:nvSpPr>
          <p:cNvPr id="36868" name="Slide Number Placeholder 3"/>
          <p:cNvSpPr>
            <a:spLocks noGrp="1"/>
          </p:cNvSpPr>
          <p:nvPr>
            <p:ph type="sldNum" sz="quarter" idx="5"/>
          </p:nvPr>
        </p:nvSpPr>
        <p:spPr bwMode="auto">
          <a:noFill/>
          <a:ln>
            <a:miter lim="800000"/>
            <a:headEnd/>
            <a:tailEnd/>
          </a:ln>
        </p:spPr>
        <p:txBody>
          <a:bodyPr/>
          <a:lstStyle/>
          <a:p>
            <a:fld id="{53D89604-F016-1A45-AE89-F4E2B7CFDE48}" type="slidenum">
              <a:rPr lang="en-US"/>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a:t>The modules of the ESIP Data Management Course have been designed to complement and supplement each other. In light of this plan, we think you might find the following, related modules relevant to you as you gain a better understanding of data management:</a:t>
            </a:r>
          </a:p>
          <a:p>
            <a:pPr eaLnBrk="1" hangingPunct="1"/>
            <a:endParaRPr lang="en-US"/>
          </a:p>
          <a:p>
            <a:pPr eaLnBrk="1" hangingPunct="1"/>
            <a:r>
              <a:rPr lang="en-US"/>
              <a:t>Agency requirements</a:t>
            </a:r>
          </a:p>
          <a:p>
            <a:pPr eaLnBrk="1" hangingPunct="1"/>
            <a:endParaRPr lang="en-US"/>
          </a:p>
          <a:p>
            <a:pPr eaLnBrk="1" hangingPunct="1"/>
            <a:r>
              <a:rPr lang="en-US"/>
              <a:t>NSF data management plans</a:t>
            </a:r>
          </a:p>
          <a:p>
            <a:pPr eaLnBrk="1" hangingPunct="1"/>
            <a:endParaRPr lang="en-US"/>
          </a:p>
          <a:p>
            <a:pPr eaLnBrk="1" hangingPunct="1"/>
            <a:r>
              <a:rPr lang="en-US"/>
              <a:t>NASA science data policy</a:t>
            </a:r>
          </a:p>
          <a:p>
            <a:pPr eaLnBrk="1" hangingPunct="1"/>
            <a:endParaRPr lang="en-US"/>
          </a:p>
          <a:p>
            <a:pPr eaLnBrk="1" hangingPunct="1"/>
            <a:r>
              <a:rPr lang="en-US"/>
              <a:t>Data Management plans: Elements of a plan</a:t>
            </a:r>
          </a:p>
          <a:p>
            <a:pPr eaLnBrk="1" hangingPunct="1"/>
            <a:endParaRPr lang="en-US"/>
          </a:p>
          <a:p>
            <a:pPr eaLnBrk="1" hangingPunct="1"/>
            <a:r>
              <a:rPr lang="en-US"/>
              <a:t>Agency requirements for submitting metadata</a:t>
            </a:r>
          </a:p>
          <a:p>
            <a:endParaRPr lang="en-US"/>
          </a:p>
        </p:txBody>
      </p:sp>
      <p:sp>
        <p:nvSpPr>
          <p:cNvPr id="37892" name="Slide Number Placeholder 3"/>
          <p:cNvSpPr>
            <a:spLocks noGrp="1"/>
          </p:cNvSpPr>
          <p:nvPr>
            <p:ph type="sldNum" sz="quarter" idx="5"/>
          </p:nvPr>
        </p:nvSpPr>
        <p:spPr bwMode="auto">
          <a:noFill/>
          <a:ln>
            <a:miter lim="800000"/>
            <a:headEnd/>
            <a:tailEnd/>
          </a:ln>
        </p:spPr>
        <p:txBody>
          <a:bodyPr/>
          <a:lstStyle/>
          <a:p>
            <a:fld id="{879CCE57-9523-1C4E-AF83-FC9852FD5B42}" type="slidenum">
              <a:rPr lang="en-US"/>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5016500"/>
            <a:ext cx="58547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5016500"/>
            <a:ext cx="58547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1320800"/>
            <a:ext cx="2965450" cy="68707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1320800"/>
            <a:ext cx="8743950" cy="6870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1877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9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9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9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381500" y="330200"/>
            <a:ext cx="127000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365760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0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0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0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0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4318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5500" y="8813800"/>
            <a:ext cx="4051300" cy="81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0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0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10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0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0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0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4188" y="390525"/>
            <a:ext cx="2979737" cy="92360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31800" y="390525"/>
            <a:ext cx="8789988" cy="923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187700" y="2324100"/>
            <a:ext cx="2463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1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69300" y="2324100"/>
            <a:ext cx="1955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10477500" y="2324100"/>
            <a:ext cx="19558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1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571500" y="863600"/>
            <a:ext cx="5854700" cy="802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863600"/>
            <a:ext cx="5854700" cy="802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1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90525"/>
            <a:ext cx="2965450" cy="84994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90525"/>
            <a:ext cx="8743950" cy="84994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1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382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382000"/>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324100"/>
            <a:ext cx="5854700" cy="6565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1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330200"/>
            <a:ext cx="2965450" cy="8559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330200"/>
            <a:ext cx="8743950" cy="855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vert="horz"/>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vert="horz"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Tree>
  </p:cSld>
  <p:clrMapOvr>
    <a:masterClrMapping/>
  </p:clrMapOvr>
  <p:transition/>
</p:sldLayout>
</file>

<file path=ppt/slideLayouts/slideLayout1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vert="horz"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vert="horz"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vert="horz"/>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390525"/>
            <a:ext cx="2925762" cy="8321675"/>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390525"/>
            <a:ext cx="8624888" cy="832167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71500" y="5016500"/>
            <a:ext cx="24638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187700" y="5016500"/>
            <a:ext cx="2463800" cy="317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1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381500" y="1320800"/>
            <a:ext cx="1270000" cy="68707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1320800"/>
            <a:ext cx="3657600" cy="6870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1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848600" y="8470900"/>
            <a:ext cx="2400300" cy="50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10401300" y="8470900"/>
            <a:ext cx="2400300" cy="50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1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9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9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953625" y="7785100"/>
            <a:ext cx="2847975" cy="1701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409700" y="7785100"/>
            <a:ext cx="8391525" cy="1701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19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US"/>
          </a:p>
        </p:txBody>
      </p:sp>
      <p:sp>
        <p:nvSpPr>
          <p:cNvPr id="3" name="Subtitle 2"/>
          <p:cNvSpPr>
            <a:spLocks noGrp="1"/>
          </p:cNvSpPr>
          <p:nvPr>
            <p:ph type="subTitle" idx="1"/>
          </p:nvPr>
        </p:nvSpPr>
        <p:spPr>
          <a:xfrm>
            <a:off x="1951038" y="5527675"/>
            <a:ext cx="9102725" cy="2492375"/>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transition/>
</p:sldLayout>
</file>

<file path=ppt/slideLayouts/slideLayout20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50875" y="2276475"/>
            <a:ext cx="11703050" cy="6435725"/>
          </a:xfrm>
          <a:prstGeom prst="rect">
            <a:avLst/>
          </a:prstGeom>
        </p:spPr>
        <p:txBody>
          <a:bodyPr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0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027113" y="4133850"/>
            <a:ext cx="11053762" cy="2133600"/>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20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0875"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578600" y="2276475"/>
            <a:ext cx="5775325" cy="6435725"/>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0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50875" y="2182813"/>
            <a:ext cx="5745163"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605588" y="2182813"/>
            <a:ext cx="5748337" cy="909637"/>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0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sldLayout>
</file>

<file path=ppt/slideLayouts/slideLayout20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20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5084763" y="388938"/>
            <a:ext cx="7269162" cy="8323262"/>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50875" y="2041525"/>
            <a:ext cx="4278313" cy="6670675"/>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20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549525" y="871538"/>
            <a:ext cx="7802563" cy="5851525"/>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sym typeface="Helvetica Neue" charset="0"/>
            </a:endParaRPr>
          </a:p>
        </p:txBody>
      </p:sp>
      <p:sp>
        <p:nvSpPr>
          <p:cNvPr id="4" name="Text Placeholder 3"/>
          <p:cNvSpPr>
            <a:spLocks noGrp="1"/>
          </p:cNvSpPr>
          <p:nvPr>
            <p:ph type="body" sz="half" idx="2"/>
          </p:nvPr>
        </p:nvSpPr>
        <p:spPr>
          <a:xfrm>
            <a:off x="2549525" y="7634288"/>
            <a:ext cx="7802563" cy="1144587"/>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20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Layouts/slideLayout20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67850" y="2276475"/>
            <a:ext cx="2965450" cy="64357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71500" y="2276475"/>
            <a:ext cx="87439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1.pn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3.xml"/><Relationship Id="rId12" Type="http://schemas.openxmlformats.org/officeDocument/2006/relationships/theme" Target="../theme/theme3.xml"/><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2" Type="http://schemas.openxmlformats.org/officeDocument/2006/relationships/theme" Target="../theme/theme4.xml"/><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55.xml"/><Relationship Id="rId12" Type="http://schemas.openxmlformats.org/officeDocument/2006/relationships/theme" Target="../theme/theme5.xml"/><Relationship Id="rId1" Type="http://schemas.openxmlformats.org/officeDocument/2006/relationships/slideLayout" Target="../slideLayouts/slideLayout45.xml"/><Relationship Id="rId2" Type="http://schemas.openxmlformats.org/officeDocument/2006/relationships/slideLayout" Target="../slideLayouts/slideLayout46.xml"/><Relationship Id="rId3" Type="http://schemas.openxmlformats.org/officeDocument/2006/relationships/slideLayout" Target="../slideLayouts/slideLayout47.xml"/><Relationship Id="rId4" Type="http://schemas.openxmlformats.org/officeDocument/2006/relationships/slideLayout" Target="../slideLayouts/slideLayout48.xml"/><Relationship Id="rId5" Type="http://schemas.openxmlformats.org/officeDocument/2006/relationships/slideLayout" Target="../slideLayouts/slideLayout49.xml"/><Relationship Id="rId6" Type="http://schemas.openxmlformats.org/officeDocument/2006/relationships/slideLayout" Target="../slideLayouts/slideLayout50.xml"/><Relationship Id="rId7" Type="http://schemas.openxmlformats.org/officeDocument/2006/relationships/slideLayout" Target="../slideLayouts/slideLayout51.xml"/><Relationship Id="rId8" Type="http://schemas.openxmlformats.org/officeDocument/2006/relationships/slideLayout" Target="../slideLayouts/slideLayout52.xml"/><Relationship Id="rId9" Type="http://schemas.openxmlformats.org/officeDocument/2006/relationships/slideLayout" Target="../slideLayouts/slideLayout53.xml"/><Relationship Id="rId10"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11" Type="http://schemas.openxmlformats.org/officeDocument/2006/relationships/slideLayout" Target="../slideLayouts/slideLayout66.xml"/><Relationship Id="rId12" Type="http://schemas.openxmlformats.org/officeDocument/2006/relationships/theme" Target="../theme/theme6.xml"/><Relationship Id="rId1" Type="http://schemas.openxmlformats.org/officeDocument/2006/relationships/slideLayout" Target="../slideLayouts/slideLayout56.xml"/><Relationship Id="rId2" Type="http://schemas.openxmlformats.org/officeDocument/2006/relationships/slideLayout" Target="../slideLayouts/slideLayout57.xml"/><Relationship Id="rId3" Type="http://schemas.openxmlformats.org/officeDocument/2006/relationships/slideLayout" Target="../slideLayouts/slideLayout58.xml"/><Relationship Id="rId4" Type="http://schemas.openxmlformats.org/officeDocument/2006/relationships/slideLayout" Target="../slideLayouts/slideLayout59.xml"/><Relationship Id="rId5" Type="http://schemas.openxmlformats.org/officeDocument/2006/relationships/slideLayout" Target="../slideLayouts/slideLayout60.xml"/><Relationship Id="rId6" Type="http://schemas.openxmlformats.org/officeDocument/2006/relationships/slideLayout" Target="../slideLayouts/slideLayout61.xml"/><Relationship Id="rId7" Type="http://schemas.openxmlformats.org/officeDocument/2006/relationships/slideLayout" Target="../slideLayouts/slideLayout62.xml"/><Relationship Id="rId8" Type="http://schemas.openxmlformats.org/officeDocument/2006/relationships/slideLayout" Target="../slideLayouts/slideLayout63.xml"/><Relationship Id="rId9" Type="http://schemas.openxmlformats.org/officeDocument/2006/relationships/slideLayout" Target="../slideLayouts/slideLayout64.xml"/><Relationship Id="rId10" Type="http://schemas.openxmlformats.org/officeDocument/2006/relationships/slideLayout" Target="../slideLayouts/slideLayout65.xml"/></Relationships>
</file>

<file path=ppt/slideMasters/_rels/slideMaster7.xml.rels><?xml version="1.0" encoding="UTF-8" standalone="yes"?>
<Relationships xmlns="http://schemas.openxmlformats.org/package/2006/relationships"><Relationship Id="rId11" Type="http://schemas.openxmlformats.org/officeDocument/2006/relationships/slideLayout" Target="../slideLayouts/slideLayout77.xml"/><Relationship Id="rId12" Type="http://schemas.openxmlformats.org/officeDocument/2006/relationships/theme" Target="../theme/theme7.xml"/><Relationship Id="rId1" Type="http://schemas.openxmlformats.org/officeDocument/2006/relationships/slideLayout" Target="../slideLayouts/slideLayout67.xml"/><Relationship Id="rId2" Type="http://schemas.openxmlformats.org/officeDocument/2006/relationships/slideLayout" Target="../slideLayouts/slideLayout68.xml"/><Relationship Id="rId3" Type="http://schemas.openxmlformats.org/officeDocument/2006/relationships/slideLayout" Target="../slideLayouts/slideLayout69.xml"/><Relationship Id="rId4" Type="http://schemas.openxmlformats.org/officeDocument/2006/relationships/slideLayout" Target="../slideLayouts/slideLayout70.xml"/><Relationship Id="rId5" Type="http://schemas.openxmlformats.org/officeDocument/2006/relationships/slideLayout" Target="../slideLayouts/slideLayout71.xml"/><Relationship Id="rId6" Type="http://schemas.openxmlformats.org/officeDocument/2006/relationships/slideLayout" Target="../slideLayouts/slideLayout72.xml"/><Relationship Id="rId7" Type="http://schemas.openxmlformats.org/officeDocument/2006/relationships/slideLayout" Target="../slideLayouts/slideLayout73.xml"/><Relationship Id="rId8" Type="http://schemas.openxmlformats.org/officeDocument/2006/relationships/slideLayout" Target="../slideLayouts/slideLayout74.xml"/><Relationship Id="rId9" Type="http://schemas.openxmlformats.org/officeDocument/2006/relationships/slideLayout" Target="../slideLayouts/slideLayout75.xml"/><Relationship Id="rId10" Type="http://schemas.openxmlformats.org/officeDocument/2006/relationships/slideLayout" Target="../slideLayouts/slideLayout76.xml"/></Relationships>
</file>

<file path=ppt/slideMasters/_rels/slideMaster8.xml.rels><?xml version="1.0" encoding="UTF-8" standalone="yes"?>
<Relationships xmlns="http://schemas.openxmlformats.org/package/2006/relationships"><Relationship Id="rId11" Type="http://schemas.openxmlformats.org/officeDocument/2006/relationships/slideLayout" Target="../slideLayouts/slideLayout88.xml"/><Relationship Id="rId12" Type="http://schemas.openxmlformats.org/officeDocument/2006/relationships/theme" Target="../theme/theme8.xml"/><Relationship Id="rId1" Type="http://schemas.openxmlformats.org/officeDocument/2006/relationships/slideLayout" Target="../slideLayouts/slideLayout78.xml"/><Relationship Id="rId2" Type="http://schemas.openxmlformats.org/officeDocument/2006/relationships/slideLayout" Target="../slideLayouts/slideLayout79.xml"/><Relationship Id="rId3" Type="http://schemas.openxmlformats.org/officeDocument/2006/relationships/slideLayout" Target="../slideLayouts/slideLayout80.xml"/><Relationship Id="rId4" Type="http://schemas.openxmlformats.org/officeDocument/2006/relationships/slideLayout" Target="../slideLayouts/slideLayout81.xml"/><Relationship Id="rId5" Type="http://schemas.openxmlformats.org/officeDocument/2006/relationships/slideLayout" Target="../slideLayouts/slideLayout82.xml"/><Relationship Id="rId6" Type="http://schemas.openxmlformats.org/officeDocument/2006/relationships/slideLayout" Target="../slideLayouts/slideLayout83.xml"/><Relationship Id="rId7" Type="http://schemas.openxmlformats.org/officeDocument/2006/relationships/slideLayout" Target="../slideLayouts/slideLayout84.xml"/><Relationship Id="rId8" Type="http://schemas.openxmlformats.org/officeDocument/2006/relationships/slideLayout" Target="../slideLayouts/slideLayout85.xml"/><Relationship Id="rId9" Type="http://schemas.openxmlformats.org/officeDocument/2006/relationships/slideLayout" Target="../slideLayouts/slideLayout86.xml"/><Relationship Id="rId10" Type="http://schemas.openxmlformats.org/officeDocument/2006/relationships/slideLayout" Target="../slideLayouts/slideLayout87.xml"/></Relationships>
</file>

<file path=ppt/slideMasters/_rels/slideMaster9.xml.rels><?xml version="1.0" encoding="UTF-8" standalone="yes"?>
<Relationships xmlns="http://schemas.openxmlformats.org/package/2006/relationships"><Relationship Id="rId11" Type="http://schemas.openxmlformats.org/officeDocument/2006/relationships/slideLayout" Target="../slideLayouts/slideLayout99.xml"/><Relationship Id="rId12" Type="http://schemas.openxmlformats.org/officeDocument/2006/relationships/theme" Target="../theme/theme9.xml"/><Relationship Id="rId1" Type="http://schemas.openxmlformats.org/officeDocument/2006/relationships/slideLayout" Target="../slideLayouts/slideLayout89.xml"/><Relationship Id="rId2" Type="http://schemas.openxmlformats.org/officeDocument/2006/relationships/slideLayout" Target="../slideLayouts/slideLayout90.xml"/><Relationship Id="rId3" Type="http://schemas.openxmlformats.org/officeDocument/2006/relationships/slideLayout" Target="../slideLayouts/slideLayout91.xml"/><Relationship Id="rId4" Type="http://schemas.openxmlformats.org/officeDocument/2006/relationships/slideLayout" Target="../slideLayouts/slideLayout92.xml"/><Relationship Id="rId5" Type="http://schemas.openxmlformats.org/officeDocument/2006/relationships/slideLayout" Target="../slideLayouts/slideLayout93.xml"/><Relationship Id="rId6" Type="http://schemas.openxmlformats.org/officeDocument/2006/relationships/slideLayout" Target="../slideLayouts/slideLayout94.xml"/><Relationship Id="rId7" Type="http://schemas.openxmlformats.org/officeDocument/2006/relationships/slideLayout" Target="../slideLayouts/slideLayout95.xml"/><Relationship Id="rId8" Type="http://schemas.openxmlformats.org/officeDocument/2006/relationships/slideLayout" Target="../slideLayouts/slideLayout96.xml"/><Relationship Id="rId9" Type="http://schemas.openxmlformats.org/officeDocument/2006/relationships/slideLayout" Target="../slideLayouts/slideLayout97.xml"/><Relationship Id="rId10" Type="http://schemas.openxmlformats.org/officeDocument/2006/relationships/slideLayout" Target="../slideLayouts/slideLayout98.xml"/></Relationships>
</file>

<file path=ppt/slideMasters/_rels/slideMaster10.xml.rels><?xml version="1.0" encoding="UTF-8" standalone="yes"?>
<Relationships xmlns="http://schemas.openxmlformats.org/package/2006/relationships"><Relationship Id="rId11" Type="http://schemas.openxmlformats.org/officeDocument/2006/relationships/slideLayout" Target="../slideLayouts/slideLayout110.xml"/><Relationship Id="rId12" Type="http://schemas.openxmlformats.org/officeDocument/2006/relationships/theme" Target="../theme/theme10.xml"/><Relationship Id="rId1" Type="http://schemas.openxmlformats.org/officeDocument/2006/relationships/slideLayout" Target="../slideLayouts/slideLayout100.xml"/><Relationship Id="rId2" Type="http://schemas.openxmlformats.org/officeDocument/2006/relationships/slideLayout" Target="../slideLayouts/slideLayout101.xml"/><Relationship Id="rId3" Type="http://schemas.openxmlformats.org/officeDocument/2006/relationships/slideLayout" Target="../slideLayouts/slideLayout102.xml"/><Relationship Id="rId4" Type="http://schemas.openxmlformats.org/officeDocument/2006/relationships/slideLayout" Target="../slideLayouts/slideLayout103.xml"/><Relationship Id="rId5" Type="http://schemas.openxmlformats.org/officeDocument/2006/relationships/slideLayout" Target="../slideLayouts/slideLayout104.xml"/><Relationship Id="rId6" Type="http://schemas.openxmlformats.org/officeDocument/2006/relationships/slideLayout" Target="../slideLayouts/slideLayout105.xml"/><Relationship Id="rId7" Type="http://schemas.openxmlformats.org/officeDocument/2006/relationships/slideLayout" Target="../slideLayouts/slideLayout106.xml"/><Relationship Id="rId8" Type="http://schemas.openxmlformats.org/officeDocument/2006/relationships/slideLayout" Target="../slideLayouts/slideLayout107.xml"/><Relationship Id="rId9" Type="http://schemas.openxmlformats.org/officeDocument/2006/relationships/slideLayout" Target="../slideLayouts/slideLayout108.xml"/><Relationship Id="rId10" Type="http://schemas.openxmlformats.org/officeDocument/2006/relationships/slideLayout" Target="../slideLayouts/slideLayout109.xml"/></Relationships>
</file>

<file path=ppt/slideMasters/_rels/slideMaster11.xml.rels><?xml version="1.0" encoding="UTF-8" standalone="yes"?>
<Relationships xmlns="http://schemas.openxmlformats.org/package/2006/relationships"><Relationship Id="rId11" Type="http://schemas.openxmlformats.org/officeDocument/2006/relationships/slideLayout" Target="../slideLayouts/slideLayout121.xml"/><Relationship Id="rId12" Type="http://schemas.openxmlformats.org/officeDocument/2006/relationships/theme" Target="../theme/theme11.xml"/><Relationship Id="rId1" Type="http://schemas.openxmlformats.org/officeDocument/2006/relationships/slideLayout" Target="../slideLayouts/slideLayout111.xml"/><Relationship Id="rId2" Type="http://schemas.openxmlformats.org/officeDocument/2006/relationships/slideLayout" Target="../slideLayouts/slideLayout112.xml"/><Relationship Id="rId3" Type="http://schemas.openxmlformats.org/officeDocument/2006/relationships/slideLayout" Target="../slideLayouts/slideLayout113.xml"/><Relationship Id="rId4" Type="http://schemas.openxmlformats.org/officeDocument/2006/relationships/slideLayout" Target="../slideLayouts/slideLayout114.xml"/><Relationship Id="rId5" Type="http://schemas.openxmlformats.org/officeDocument/2006/relationships/slideLayout" Target="../slideLayouts/slideLayout115.xml"/><Relationship Id="rId6" Type="http://schemas.openxmlformats.org/officeDocument/2006/relationships/slideLayout" Target="../slideLayouts/slideLayout116.xml"/><Relationship Id="rId7" Type="http://schemas.openxmlformats.org/officeDocument/2006/relationships/slideLayout" Target="../slideLayouts/slideLayout117.xml"/><Relationship Id="rId8" Type="http://schemas.openxmlformats.org/officeDocument/2006/relationships/slideLayout" Target="../slideLayouts/slideLayout118.xml"/><Relationship Id="rId9" Type="http://schemas.openxmlformats.org/officeDocument/2006/relationships/slideLayout" Target="../slideLayouts/slideLayout119.xml"/><Relationship Id="rId10" Type="http://schemas.openxmlformats.org/officeDocument/2006/relationships/slideLayout" Target="../slideLayouts/slideLayout120.xml"/></Relationships>
</file>

<file path=ppt/slideMasters/_rels/slideMaster12.xml.rels><?xml version="1.0" encoding="UTF-8" standalone="yes"?>
<Relationships xmlns="http://schemas.openxmlformats.org/package/2006/relationships"><Relationship Id="rId11" Type="http://schemas.openxmlformats.org/officeDocument/2006/relationships/slideLayout" Target="../slideLayouts/slideLayout132.xml"/><Relationship Id="rId12" Type="http://schemas.openxmlformats.org/officeDocument/2006/relationships/theme" Target="../theme/theme12.xml"/><Relationship Id="rId1" Type="http://schemas.openxmlformats.org/officeDocument/2006/relationships/slideLayout" Target="../slideLayouts/slideLayout122.xml"/><Relationship Id="rId2" Type="http://schemas.openxmlformats.org/officeDocument/2006/relationships/slideLayout" Target="../slideLayouts/slideLayout123.xml"/><Relationship Id="rId3" Type="http://schemas.openxmlformats.org/officeDocument/2006/relationships/slideLayout" Target="../slideLayouts/slideLayout124.xml"/><Relationship Id="rId4" Type="http://schemas.openxmlformats.org/officeDocument/2006/relationships/slideLayout" Target="../slideLayouts/slideLayout125.xml"/><Relationship Id="rId5" Type="http://schemas.openxmlformats.org/officeDocument/2006/relationships/slideLayout" Target="../slideLayouts/slideLayout126.xml"/><Relationship Id="rId6" Type="http://schemas.openxmlformats.org/officeDocument/2006/relationships/slideLayout" Target="../slideLayouts/slideLayout127.xml"/><Relationship Id="rId7" Type="http://schemas.openxmlformats.org/officeDocument/2006/relationships/slideLayout" Target="../slideLayouts/slideLayout128.xml"/><Relationship Id="rId8" Type="http://schemas.openxmlformats.org/officeDocument/2006/relationships/slideLayout" Target="../slideLayouts/slideLayout129.xml"/><Relationship Id="rId9" Type="http://schemas.openxmlformats.org/officeDocument/2006/relationships/slideLayout" Target="../slideLayouts/slideLayout130.xml"/><Relationship Id="rId10" Type="http://schemas.openxmlformats.org/officeDocument/2006/relationships/slideLayout" Target="../slideLayouts/slideLayout131.xml"/></Relationships>
</file>

<file path=ppt/slideMasters/_rels/slideMaster13.xml.rels><?xml version="1.0" encoding="UTF-8" standalone="yes"?>
<Relationships xmlns="http://schemas.openxmlformats.org/package/2006/relationships"><Relationship Id="rId11" Type="http://schemas.openxmlformats.org/officeDocument/2006/relationships/slideLayout" Target="../slideLayouts/slideLayout143.xml"/><Relationship Id="rId12" Type="http://schemas.openxmlformats.org/officeDocument/2006/relationships/theme" Target="../theme/theme13.xml"/><Relationship Id="rId1" Type="http://schemas.openxmlformats.org/officeDocument/2006/relationships/slideLayout" Target="../slideLayouts/slideLayout133.xml"/><Relationship Id="rId2" Type="http://schemas.openxmlformats.org/officeDocument/2006/relationships/slideLayout" Target="../slideLayouts/slideLayout134.xml"/><Relationship Id="rId3" Type="http://schemas.openxmlformats.org/officeDocument/2006/relationships/slideLayout" Target="../slideLayouts/slideLayout135.xml"/><Relationship Id="rId4" Type="http://schemas.openxmlformats.org/officeDocument/2006/relationships/slideLayout" Target="../slideLayouts/slideLayout136.xml"/><Relationship Id="rId5" Type="http://schemas.openxmlformats.org/officeDocument/2006/relationships/slideLayout" Target="../slideLayouts/slideLayout137.xml"/><Relationship Id="rId6" Type="http://schemas.openxmlformats.org/officeDocument/2006/relationships/slideLayout" Target="../slideLayouts/slideLayout138.xml"/><Relationship Id="rId7" Type="http://schemas.openxmlformats.org/officeDocument/2006/relationships/slideLayout" Target="../slideLayouts/slideLayout139.xml"/><Relationship Id="rId8" Type="http://schemas.openxmlformats.org/officeDocument/2006/relationships/slideLayout" Target="../slideLayouts/slideLayout140.xml"/><Relationship Id="rId9" Type="http://schemas.openxmlformats.org/officeDocument/2006/relationships/slideLayout" Target="../slideLayouts/slideLayout141.xml"/><Relationship Id="rId10" Type="http://schemas.openxmlformats.org/officeDocument/2006/relationships/slideLayout" Target="../slideLayouts/slideLayout142.xml"/></Relationships>
</file>

<file path=ppt/slideMasters/_rels/slideMaster14.xml.rels><?xml version="1.0" encoding="UTF-8" standalone="yes"?>
<Relationships xmlns="http://schemas.openxmlformats.org/package/2006/relationships"><Relationship Id="rId11" Type="http://schemas.openxmlformats.org/officeDocument/2006/relationships/slideLayout" Target="../slideLayouts/slideLayout154.xml"/><Relationship Id="rId12" Type="http://schemas.openxmlformats.org/officeDocument/2006/relationships/theme" Target="../theme/theme14.xml"/><Relationship Id="rId1" Type="http://schemas.openxmlformats.org/officeDocument/2006/relationships/slideLayout" Target="../slideLayouts/slideLayout144.xml"/><Relationship Id="rId2" Type="http://schemas.openxmlformats.org/officeDocument/2006/relationships/slideLayout" Target="../slideLayouts/slideLayout145.xml"/><Relationship Id="rId3" Type="http://schemas.openxmlformats.org/officeDocument/2006/relationships/slideLayout" Target="../slideLayouts/slideLayout146.xml"/><Relationship Id="rId4" Type="http://schemas.openxmlformats.org/officeDocument/2006/relationships/slideLayout" Target="../slideLayouts/slideLayout147.xml"/><Relationship Id="rId5" Type="http://schemas.openxmlformats.org/officeDocument/2006/relationships/slideLayout" Target="../slideLayouts/slideLayout148.xml"/><Relationship Id="rId6" Type="http://schemas.openxmlformats.org/officeDocument/2006/relationships/slideLayout" Target="../slideLayouts/slideLayout149.xml"/><Relationship Id="rId7" Type="http://schemas.openxmlformats.org/officeDocument/2006/relationships/slideLayout" Target="../slideLayouts/slideLayout150.xml"/><Relationship Id="rId8" Type="http://schemas.openxmlformats.org/officeDocument/2006/relationships/slideLayout" Target="../slideLayouts/slideLayout151.xml"/><Relationship Id="rId9" Type="http://schemas.openxmlformats.org/officeDocument/2006/relationships/slideLayout" Target="../slideLayouts/slideLayout152.xml"/><Relationship Id="rId10" Type="http://schemas.openxmlformats.org/officeDocument/2006/relationships/slideLayout" Target="../slideLayouts/slideLayout153.xml"/></Relationships>
</file>

<file path=ppt/slideMasters/_rels/slideMaster15.xml.rels><?xml version="1.0" encoding="UTF-8" standalone="yes"?>
<Relationships xmlns="http://schemas.openxmlformats.org/package/2006/relationships"><Relationship Id="rId11" Type="http://schemas.openxmlformats.org/officeDocument/2006/relationships/slideLayout" Target="../slideLayouts/slideLayout165.xml"/><Relationship Id="rId12" Type="http://schemas.openxmlformats.org/officeDocument/2006/relationships/theme" Target="../theme/theme15.xml"/><Relationship Id="rId1" Type="http://schemas.openxmlformats.org/officeDocument/2006/relationships/slideLayout" Target="../slideLayouts/slideLayout155.xml"/><Relationship Id="rId2" Type="http://schemas.openxmlformats.org/officeDocument/2006/relationships/slideLayout" Target="../slideLayouts/slideLayout156.xml"/><Relationship Id="rId3" Type="http://schemas.openxmlformats.org/officeDocument/2006/relationships/slideLayout" Target="../slideLayouts/slideLayout157.xml"/><Relationship Id="rId4" Type="http://schemas.openxmlformats.org/officeDocument/2006/relationships/slideLayout" Target="../slideLayouts/slideLayout158.xml"/><Relationship Id="rId5" Type="http://schemas.openxmlformats.org/officeDocument/2006/relationships/slideLayout" Target="../slideLayouts/slideLayout159.xml"/><Relationship Id="rId6" Type="http://schemas.openxmlformats.org/officeDocument/2006/relationships/slideLayout" Target="../slideLayouts/slideLayout160.xml"/><Relationship Id="rId7" Type="http://schemas.openxmlformats.org/officeDocument/2006/relationships/slideLayout" Target="../slideLayouts/slideLayout161.xml"/><Relationship Id="rId8" Type="http://schemas.openxmlformats.org/officeDocument/2006/relationships/slideLayout" Target="../slideLayouts/slideLayout162.xml"/><Relationship Id="rId9" Type="http://schemas.openxmlformats.org/officeDocument/2006/relationships/slideLayout" Target="../slideLayouts/slideLayout163.xml"/><Relationship Id="rId10" Type="http://schemas.openxmlformats.org/officeDocument/2006/relationships/slideLayout" Target="../slideLayouts/slideLayout164.xml"/></Relationships>
</file>

<file path=ppt/slideMasters/_rels/slideMaster16.xml.rels><?xml version="1.0" encoding="UTF-8" standalone="yes"?>
<Relationships xmlns="http://schemas.openxmlformats.org/package/2006/relationships"><Relationship Id="rId11" Type="http://schemas.openxmlformats.org/officeDocument/2006/relationships/slideLayout" Target="../slideLayouts/slideLayout176.xml"/><Relationship Id="rId12" Type="http://schemas.openxmlformats.org/officeDocument/2006/relationships/theme" Target="../theme/theme16.xml"/><Relationship Id="rId1" Type="http://schemas.openxmlformats.org/officeDocument/2006/relationships/slideLayout" Target="../slideLayouts/slideLayout166.xml"/><Relationship Id="rId2" Type="http://schemas.openxmlformats.org/officeDocument/2006/relationships/slideLayout" Target="../slideLayouts/slideLayout167.xml"/><Relationship Id="rId3" Type="http://schemas.openxmlformats.org/officeDocument/2006/relationships/slideLayout" Target="../slideLayouts/slideLayout168.xml"/><Relationship Id="rId4" Type="http://schemas.openxmlformats.org/officeDocument/2006/relationships/slideLayout" Target="../slideLayouts/slideLayout169.xml"/><Relationship Id="rId5" Type="http://schemas.openxmlformats.org/officeDocument/2006/relationships/slideLayout" Target="../slideLayouts/slideLayout170.xml"/><Relationship Id="rId6" Type="http://schemas.openxmlformats.org/officeDocument/2006/relationships/slideLayout" Target="../slideLayouts/slideLayout171.xml"/><Relationship Id="rId7" Type="http://schemas.openxmlformats.org/officeDocument/2006/relationships/slideLayout" Target="../slideLayouts/slideLayout172.xml"/><Relationship Id="rId8" Type="http://schemas.openxmlformats.org/officeDocument/2006/relationships/slideLayout" Target="../slideLayouts/slideLayout173.xml"/><Relationship Id="rId9" Type="http://schemas.openxmlformats.org/officeDocument/2006/relationships/slideLayout" Target="../slideLayouts/slideLayout174.xml"/><Relationship Id="rId10" Type="http://schemas.openxmlformats.org/officeDocument/2006/relationships/slideLayout" Target="../slideLayouts/slideLayout175.xml"/></Relationships>
</file>

<file path=ppt/slideMasters/_rels/slideMaster17.xml.rels><?xml version="1.0" encoding="UTF-8" standalone="yes"?>
<Relationships xmlns="http://schemas.openxmlformats.org/package/2006/relationships"><Relationship Id="rId11" Type="http://schemas.openxmlformats.org/officeDocument/2006/relationships/slideLayout" Target="../slideLayouts/slideLayout187.xml"/><Relationship Id="rId12" Type="http://schemas.openxmlformats.org/officeDocument/2006/relationships/theme" Target="../theme/theme17.xml"/><Relationship Id="rId1" Type="http://schemas.openxmlformats.org/officeDocument/2006/relationships/slideLayout" Target="../slideLayouts/slideLayout177.xml"/><Relationship Id="rId2" Type="http://schemas.openxmlformats.org/officeDocument/2006/relationships/slideLayout" Target="../slideLayouts/slideLayout178.xml"/><Relationship Id="rId3" Type="http://schemas.openxmlformats.org/officeDocument/2006/relationships/slideLayout" Target="../slideLayouts/slideLayout179.xml"/><Relationship Id="rId4" Type="http://schemas.openxmlformats.org/officeDocument/2006/relationships/slideLayout" Target="../slideLayouts/slideLayout180.xml"/><Relationship Id="rId5" Type="http://schemas.openxmlformats.org/officeDocument/2006/relationships/slideLayout" Target="../slideLayouts/slideLayout181.xml"/><Relationship Id="rId6" Type="http://schemas.openxmlformats.org/officeDocument/2006/relationships/slideLayout" Target="../slideLayouts/slideLayout182.xml"/><Relationship Id="rId7" Type="http://schemas.openxmlformats.org/officeDocument/2006/relationships/slideLayout" Target="../slideLayouts/slideLayout183.xml"/><Relationship Id="rId8" Type="http://schemas.openxmlformats.org/officeDocument/2006/relationships/slideLayout" Target="../slideLayouts/slideLayout184.xml"/><Relationship Id="rId9" Type="http://schemas.openxmlformats.org/officeDocument/2006/relationships/slideLayout" Target="../slideLayouts/slideLayout185.xml"/><Relationship Id="rId10" Type="http://schemas.openxmlformats.org/officeDocument/2006/relationships/slideLayout" Target="../slideLayouts/slideLayout186.xml"/></Relationships>
</file>

<file path=ppt/slideMasters/_rels/slideMaster18.xml.rels><?xml version="1.0" encoding="UTF-8" standalone="yes"?>
<Relationships xmlns="http://schemas.openxmlformats.org/package/2006/relationships"><Relationship Id="rId11" Type="http://schemas.openxmlformats.org/officeDocument/2006/relationships/slideLayout" Target="../slideLayouts/slideLayout198.xml"/><Relationship Id="rId12" Type="http://schemas.openxmlformats.org/officeDocument/2006/relationships/theme" Target="../theme/theme18.xml"/><Relationship Id="rId1" Type="http://schemas.openxmlformats.org/officeDocument/2006/relationships/slideLayout" Target="../slideLayouts/slideLayout188.xml"/><Relationship Id="rId2" Type="http://schemas.openxmlformats.org/officeDocument/2006/relationships/slideLayout" Target="../slideLayouts/slideLayout189.xml"/><Relationship Id="rId3" Type="http://schemas.openxmlformats.org/officeDocument/2006/relationships/slideLayout" Target="../slideLayouts/slideLayout190.xml"/><Relationship Id="rId4" Type="http://schemas.openxmlformats.org/officeDocument/2006/relationships/slideLayout" Target="../slideLayouts/slideLayout191.xml"/><Relationship Id="rId5" Type="http://schemas.openxmlformats.org/officeDocument/2006/relationships/slideLayout" Target="../slideLayouts/slideLayout192.xml"/><Relationship Id="rId6" Type="http://schemas.openxmlformats.org/officeDocument/2006/relationships/slideLayout" Target="../slideLayouts/slideLayout193.xml"/><Relationship Id="rId7" Type="http://schemas.openxmlformats.org/officeDocument/2006/relationships/slideLayout" Target="../slideLayouts/slideLayout194.xml"/><Relationship Id="rId8" Type="http://schemas.openxmlformats.org/officeDocument/2006/relationships/slideLayout" Target="../slideLayouts/slideLayout195.xml"/><Relationship Id="rId9" Type="http://schemas.openxmlformats.org/officeDocument/2006/relationships/slideLayout" Target="../slideLayouts/slideLayout196.xml"/><Relationship Id="rId10" Type="http://schemas.openxmlformats.org/officeDocument/2006/relationships/slideLayout" Target="../slideLayouts/slideLayout197.xml"/></Relationships>
</file>

<file path=ppt/slideMasters/_rels/slideMaster19.xml.rels><?xml version="1.0" encoding="UTF-8" standalone="yes"?>
<Relationships xmlns="http://schemas.openxmlformats.org/package/2006/relationships"><Relationship Id="rId11" Type="http://schemas.openxmlformats.org/officeDocument/2006/relationships/slideLayout" Target="../slideLayouts/slideLayout209.xml"/><Relationship Id="rId12" Type="http://schemas.openxmlformats.org/officeDocument/2006/relationships/theme" Target="../theme/theme19.xml"/><Relationship Id="rId1" Type="http://schemas.openxmlformats.org/officeDocument/2006/relationships/slideLayout" Target="../slideLayouts/slideLayout199.xml"/><Relationship Id="rId2" Type="http://schemas.openxmlformats.org/officeDocument/2006/relationships/slideLayout" Target="../slideLayouts/slideLayout200.xml"/><Relationship Id="rId3" Type="http://schemas.openxmlformats.org/officeDocument/2006/relationships/slideLayout" Target="../slideLayouts/slideLayout201.xml"/><Relationship Id="rId4" Type="http://schemas.openxmlformats.org/officeDocument/2006/relationships/slideLayout" Target="../slideLayouts/slideLayout202.xml"/><Relationship Id="rId5" Type="http://schemas.openxmlformats.org/officeDocument/2006/relationships/slideLayout" Target="../slideLayouts/slideLayout203.xml"/><Relationship Id="rId6" Type="http://schemas.openxmlformats.org/officeDocument/2006/relationships/slideLayout" Target="../slideLayouts/slideLayout204.xml"/><Relationship Id="rId7" Type="http://schemas.openxmlformats.org/officeDocument/2006/relationships/slideLayout" Target="../slideLayouts/slideLayout205.xml"/><Relationship Id="rId8" Type="http://schemas.openxmlformats.org/officeDocument/2006/relationships/slideLayout" Target="../slideLayouts/slideLayout206.xml"/><Relationship Id="rId9" Type="http://schemas.openxmlformats.org/officeDocument/2006/relationships/slideLayout" Target="../slideLayouts/slideLayout207.xml"/><Relationship Id="rId10" Type="http://schemas.openxmlformats.org/officeDocument/2006/relationships/slideLayout" Target="../slideLayouts/slideLayout20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026" name="Rectangle 1"/>
          <p:cNvSpPr>
            <a:spLocks noGrp="1" noChangeArrowheads="1"/>
          </p:cNvSpPr>
          <p:nvPr>
            <p:ph type="body" idx="1"/>
          </p:nvPr>
        </p:nvSpPr>
        <p:spPr bwMode="auto">
          <a:xfrm>
            <a:off x="571500" y="5016500"/>
            <a:ext cx="11861800" cy="31750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027" name="Line 2"/>
          <p:cNvSpPr>
            <a:spLocks noChangeShapeType="1"/>
          </p:cNvSpPr>
          <p:nvPr/>
        </p:nvSpPr>
        <p:spPr bwMode="auto">
          <a:xfrm>
            <a:off x="647700" y="4749800"/>
            <a:ext cx="11709400"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
        <p:nvSpPr>
          <p:cNvPr id="1028" name="Rectangle 3"/>
          <p:cNvSpPr>
            <a:spLocks noGrp="1" noChangeArrowheads="1"/>
          </p:cNvSpPr>
          <p:nvPr>
            <p:ph type="title"/>
          </p:nvPr>
        </p:nvSpPr>
        <p:spPr bwMode="auto">
          <a:xfrm>
            <a:off x="571500" y="1320800"/>
            <a:ext cx="11861800" cy="3175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pic>
        <p:nvPicPr>
          <p:cNvPr id="1029" name="Picture 4" descr="Logo300dpi %281%29.png"/>
          <p:cNvPicPr>
            <a:picLocks noChangeAspect="1"/>
          </p:cNvPicPr>
          <p:nvPr userDrawn="1"/>
        </p:nvPicPr>
        <p:blipFill>
          <a:blip r:embed="rId13"/>
          <a:srcRect/>
          <a:stretch>
            <a:fillRect/>
          </a:stretch>
        </p:blipFill>
        <p:spPr bwMode="auto">
          <a:xfrm>
            <a:off x="10083800" y="381000"/>
            <a:ext cx="2286000" cy="13589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ransition/>
  <p:txStyles>
    <p:titleStyle>
      <a:lvl1pPr algn="l" rtl="0" eaLnBrk="0" fontAlgn="base" hangingPunct="0">
        <a:spcBef>
          <a:spcPct val="0"/>
        </a:spcBef>
        <a:spcAft>
          <a:spcPct val="0"/>
        </a:spcAft>
        <a:defRPr sz="44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3400">
          <a:solidFill>
            <a:srgbClr val="606060"/>
          </a:solidFill>
          <a:latin typeface="+mn-lt"/>
          <a:ea typeface="+mn-ea"/>
          <a:cs typeface="+mn-cs"/>
          <a:sym typeface="Helvetica Neue" charset="0"/>
        </a:defRPr>
      </a:lvl1pPr>
      <a:lvl2pPr marL="742950" indent="-285750" algn="l" rtl="0" eaLnBrk="0" fontAlgn="base" hangingPunct="0">
        <a:spcBef>
          <a:spcPct val="0"/>
        </a:spcBef>
        <a:spcAft>
          <a:spcPct val="0"/>
        </a:spcAft>
        <a:defRPr sz="3400">
          <a:solidFill>
            <a:srgbClr val="606060"/>
          </a:solidFill>
          <a:latin typeface="+mn-lt"/>
          <a:ea typeface="+mn-ea"/>
          <a:cs typeface="+mn-cs"/>
          <a:sym typeface="Helvetica Neue" charset="0"/>
        </a:defRPr>
      </a:lvl2pPr>
      <a:lvl3pPr marL="1143000" indent="-228600" algn="l" rtl="0" eaLnBrk="0" fontAlgn="base" hangingPunct="0">
        <a:spcBef>
          <a:spcPct val="0"/>
        </a:spcBef>
        <a:spcAft>
          <a:spcPct val="0"/>
        </a:spcAft>
        <a:defRPr sz="3400">
          <a:solidFill>
            <a:srgbClr val="606060"/>
          </a:solidFill>
          <a:latin typeface="+mn-lt"/>
          <a:ea typeface="+mn-ea"/>
          <a:cs typeface="+mn-cs"/>
          <a:sym typeface="Helvetica Neue" charset="0"/>
        </a:defRPr>
      </a:lvl3pPr>
      <a:lvl4pPr marL="1600200" indent="-228600" algn="l" rtl="0" eaLnBrk="0" fontAlgn="base" hangingPunct="0">
        <a:spcBef>
          <a:spcPct val="0"/>
        </a:spcBef>
        <a:spcAft>
          <a:spcPct val="0"/>
        </a:spcAft>
        <a:defRPr sz="3400">
          <a:solidFill>
            <a:srgbClr val="606060"/>
          </a:solidFill>
          <a:latin typeface="+mn-lt"/>
          <a:ea typeface="+mn-ea"/>
          <a:cs typeface="+mn-cs"/>
          <a:sym typeface="Helvetica Neue" charset="0"/>
        </a:defRPr>
      </a:lvl4pPr>
      <a:lvl5pPr marL="2057400" indent="-228600" algn="l" rtl="0" eaLnBrk="0" fontAlgn="base" hangingPunct="0">
        <a:spcBef>
          <a:spcPct val="0"/>
        </a:spcBef>
        <a:spcAft>
          <a:spcPct val="0"/>
        </a:spcAft>
        <a:defRPr sz="3400">
          <a:solidFill>
            <a:srgbClr val="606060"/>
          </a:solidFill>
          <a:latin typeface="+mn-lt"/>
          <a:ea typeface="+mn-ea"/>
          <a:cs typeface="+mn-cs"/>
          <a:sym typeface="Helvetica Neue" charset="0"/>
        </a:defRPr>
      </a:lvl5pPr>
      <a:lvl6pPr marL="457200" algn="l" rtl="0" fontAlgn="base">
        <a:spcBef>
          <a:spcPct val="0"/>
        </a:spcBef>
        <a:spcAft>
          <a:spcPct val="0"/>
        </a:spcAft>
        <a:defRPr sz="3400">
          <a:solidFill>
            <a:srgbClr val="606060"/>
          </a:solidFill>
          <a:latin typeface="+mn-lt"/>
          <a:ea typeface="+mn-ea"/>
          <a:cs typeface="+mn-cs"/>
          <a:sym typeface="Helvetica Neue" charset="0"/>
        </a:defRPr>
      </a:lvl6pPr>
      <a:lvl7pPr marL="914400" algn="l" rtl="0" fontAlgn="base">
        <a:spcBef>
          <a:spcPct val="0"/>
        </a:spcBef>
        <a:spcAft>
          <a:spcPct val="0"/>
        </a:spcAft>
        <a:defRPr sz="3400">
          <a:solidFill>
            <a:srgbClr val="606060"/>
          </a:solidFill>
          <a:latin typeface="+mn-lt"/>
          <a:ea typeface="+mn-ea"/>
          <a:cs typeface="+mn-cs"/>
          <a:sym typeface="Helvetica Neue" charset="0"/>
        </a:defRPr>
      </a:lvl7pPr>
      <a:lvl8pPr marL="1371600" algn="l" rtl="0" fontAlgn="base">
        <a:spcBef>
          <a:spcPct val="0"/>
        </a:spcBef>
        <a:spcAft>
          <a:spcPct val="0"/>
        </a:spcAft>
        <a:defRPr sz="3400">
          <a:solidFill>
            <a:srgbClr val="606060"/>
          </a:solidFill>
          <a:latin typeface="+mn-lt"/>
          <a:ea typeface="+mn-ea"/>
          <a:cs typeface="+mn-cs"/>
          <a:sym typeface="Helvetica Neue" charset="0"/>
        </a:defRPr>
      </a:lvl8pPr>
      <a:lvl9pPr marL="1828800" algn="l" rtl="0" fontAlgn="base">
        <a:spcBef>
          <a:spcPct val="0"/>
        </a:spcBef>
        <a:spcAft>
          <a:spcPct val="0"/>
        </a:spcAft>
        <a:defRPr sz="34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2050" name="Rectangle 1"/>
          <p:cNvSpPr>
            <a:spLocks noGrp="1" noChangeArrowheads="1"/>
          </p:cNvSpPr>
          <p:nvPr>
            <p:ph type="title"/>
          </p:nvPr>
        </p:nvSpPr>
        <p:spPr bwMode="auto">
          <a:xfrm>
            <a:off x="571500" y="584200"/>
            <a:ext cx="11861800" cy="1397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2051" name="Line 2"/>
          <p:cNvSpPr>
            <a:spLocks noChangeShapeType="1"/>
          </p:cNvSpPr>
          <p:nvPr/>
        </p:nvSpPr>
        <p:spPr bwMode="auto">
          <a:xfrm>
            <a:off x="647700" y="1968500"/>
            <a:ext cx="11709400"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
        <p:nvSpPr>
          <p:cNvPr id="2052" name="Rectangle 3"/>
          <p:cNvSpPr>
            <a:spLocks noGrp="1" noChangeArrowheads="1"/>
          </p:cNvSpPr>
          <p:nvPr>
            <p:ph type="body" idx="1"/>
          </p:nvPr>
        </p:nvSpPr>
        <p:spPr bwMode="auto">
          <a:xfrm>
            <a:off x="571500" y="2324100"/>
            <a:ext cx="11861800" cy="65659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pic>
        <p:nvPicPr>
          <p:cNvPr id="2053" name="Picture 5" descr="Logo300dpi %281%29.png"/>
          <p:cNvPicPr>
            <a:picLocks noChangeAspect="1"/>
          </p:cNvPicPr>
          <p:nvPr userDrawn="1"/>
        </p:nvPicPr>
        <p:blipFill>
          <a:blip r:embed="rId13"/>
          <a:srcRect/>
          <a:stretch>
            <a:fillRect/>
          </a:stretch>
        </p:blipFill>
        <p:spPr bwMode="auto">
          <a:xfrm>
            <a:off x="10083800" y="381000"/>
            <a:ext cx="2286000" cy="1358900"/>
          </a:xfrm>
          <a:prstGeom prst="rect">
            <a:avLst/>
          </a:prstGeom>
          <a:noFill/>
          <a:ln w="9525">
            <a:noFill/>
            <a:miter lim="800000"/>
            <a:headEnd/>
            <a:tailEnd/>
          </a:ln>
        </p:spPr>
      </p:pic>
      <p:sp>
        <p:nvSpPr>
          <p:cNvPr id="2054" name="TextBox 5"/>
          <p:cNvSpPr txBox="1">
            <a:spLocks noChangeArrowheads="1"/>
          </p:cNvSpPr>
          <p:nvPr userDrawn="1"/>
        </p:nvSpPr>
        <p:spPr bwMode="auto">
          <a:xfrm>
            <a:off x="558800" y="300038"/>
            <a:ext cx="6781800" cy="276225"/>
          </a:xfrm>
          <a:prstGeom prst="rect">
            <a:avLst/>
          </a:prstGeom>
          <a:noFill/>
          <a:ln>
            <a:noFill/>
          </a:ln>
          <a:extLst>
            <a:ext uri="{909E8E84-426E-40DD-AFC4-6F175D3DCCD1}">
              <a14:hiddenFill xmlns:a14="http://schemas.microsoft.com/office/drawing/2010/main" xmlns:a="http://schemas.openxmlformats.org/drawingml/2006/main" xmlns:p="http://schemas.openxmlformats.org/presentationml/2006/main" xmlns="">
                <a:solidFill>
                  <a:srgbClr val="FFFFFF"/>
                </a:solidFill>
              </a14:hiddenFill>
            </a:ext>
            <a:ext uri="{91240B29-F687-4F45-9708-019B960494DF}">
              <a14:hiddenLine xmlns:a14="http://schemas.microsoft.com/office/drawing/2010/main" xmlns:a="http://schemas.openxmlformats.org/drawingml/2006/main" xmlns:p="http://schemas.openxmlformats.org/presentationml/2006/main" xmlns="" w="9525">
                <a:solidFill>
                  <a:srgbClr val="000000"/>
                </a:solidFill>
                <a:miter lim="800000"/>
                <a:headEnd/>
                <a:tailEnd/>
              </a14:hiddenLine>
            </a:ext>
          </a:extLst>
        </p:spPr>
        <p:txBody>
          <a:bodyPr wrap="none">
            <a:spAutoFit/>
          </a:bodyPr>
          <a:lstStyle>
            <a:lvl1pPr eaLnBrk="0" hangingPunct="0">
              <a:defRPr sz="4200">
                <a:solidFill>
                  <a:srgbClr val="000000"/>
                </a:solidFill>
                <a:latin typeface="Helvetica Neue Light" charset="0"/>
                <a:ea typeface="ヒラギノ角ゴ ProN W3" charset="-128"/>
                <a:sym typeface="Helvetica Neue Light" charset="0"/>
              </a:defRPr>
            </a:lvl1pPr>
            <a:lvl2pPr marL="742950" indent="-285750" eaLnBrk="0" hangingPunct="0">
              <a:defRPr sz="4200">
                <a:solidFill>
                  <a:srgbClr val="000000"/>
                </a:solidFill>
                <a:latin typeface="Helvetica Neue Light" charset="0"/>
                <a:ea typeface="ヒラギノ角ゴ ProN W3" charset="-128"/>
                <a:sym typeface="Helvetica Neue Light" charset="0"/>
              </a:defRPr>
            </a:lvl2pPr>
            <a:lvl3pPr marL="1143000" indent="-228600" eaLnBrk="0" hangingPunct="0">
              <a:defRPr sz="4200">
                <a:solidFill>
                  <a:srgbClr val="000000"/>
                </a:solidFill>
                <a:latin typeface="Helvetica Neue Light" charset="0"/>
                <a:ea typeface="ヒラギノ角ゴ ProN W3" charset="-128"/>
                <a:sym typeface="Helvetica Neue Light" charset="0"/>
              </a:defRPr>
            </a:lvl3pPr>
            <a:lvl4pPr marL="1600200" indent="-228600" eaLnBrk="0" hangingPunct="0">
              <a:defRPr sz="4200">
                <a:solidFill>
                  <a:srgbClr val="000000"/>
                </a:solidFill>
                <a:latin typeface="Helvetica Neue Light" charset="0"/>
                <a:ea typeface="ヒラギノ角ゴ ProN W3" charset="-128"/>
                <a:sym typeface="Helvetica Neue Light" charset="0"/>
              </a:defRPr>
            </a:lvl4pPr>
            <a:lvl5pPr marL="2057400" indent="-228600" eaLnBrk="0" hangingPunct="0">
              <a:defRPr sz="4200">
                <a:solidFill>
                  <a:srgbClr val="000000"/>
                </a:solidFill>
                <a:latin typeface="Helvetica Neue Light" charset="0"/>
                <a:ea typeface="ヒラギノ角ゴ ProN W3" charset="-128"/>
                <a:sym typeface="Helvetica Neue Light" charset="0"/>
              </a:defRPr>
            </a:lvl5pPr>
            <a:lvl6pPr marL="2514600" indent="-228600" algn="ctr" eaLnBrk="0" fontAlgn="base" hangingPunct="0">
              <a:spcBef>
                <a:spcPct val="0"/>
              </a:spcBef>
              <a:spcAft>
                <a:spcPct val="0"/>
              </a:spcAft>
              <a:defRPr sz="4200">
                <a:solidFill>
                  <a:srgbClr val="000000"/>
                </a:solidFill>
                <a:latin typeface="Helvetica Neue Light" charset="0"/>
                <a:ea typeface="ヒラギノ角ゴ ProN W3" charset="-128"/>
                <a:sym typeface="Helvetica Neue Light" charset="0"/>
              </a:defRPr>
            </a:lvl6pPr>
            <a:lvl7pPr marL="2971800" indent="-228600" algn="ctr" eaLnBrk="0" fontAlgn="base" hangingPunct="0">
              <a:spcBef>
                <a:spcPct val="0"/>
              </a:spcBef>
              <a:spcAft>
                <a:spcPct val="0"/>
              </a:spcAft>
              <a:defRPr sz="4200">
                <a:solidFill>
                  <a:srgbClr val="000000"/>
                </a:solidFill>
                <a:latin typeface="Helvetica Neue Light" charset="0"/>
                <a:ea typeface="ヒラギノ角ゴ ProN W3" charset="-128"/>
                <a:sym typeface="Helvetica Neue Light" charset="0"/>
              </a:defRPr>
            </a:lvl7pPr>
            <a:lvl8pPr marL="3429000" indent="-228600" algn="ctr" eaLnBrk="0" fontAlgn="base" hangingPunct="0">
              <a:spcBef>
                <a:spcPct val="0"/>
              </a:spcBef>
              <a:spcAft>
                <a:spcPct val="0"/>
              </a:spcAft>
              <a:defRPr sz="4200">
                <a:solidFill>
                  <a:srgbClr val="000000"/>
                </a:solidFill>
                <a:latin typeface="Helvetica Neue Light" charset="0"/>
                <a:ea typeface="ヒラギノ角ゴ ProN W3" charset="-128"/>
                <a:sym typeface="Helvetica Neue Light" charset="0"/>
              </a:defRPr>
            </a:lvl8pPr>
            <a:lvl9pPr marL="3886200" indent="-228600" algn="ctr" eaLnBrk="0" fontAlgn="base" hangingPunct="0">
              <a:spcBef>
                <a:spcPct val="0"/>
              </a:spcBef>
              <a:spcAft>
                <a:spcPct val="0"/>
              </a:spcAft>
              <a:defRPr sz="4200">
                <a:solidFill>
                  <a:srgbClr val="000000"/>
                </a:solidFill>
                <a:latin typeface="Helvetica Neue Light" charset="0"/>
                <a:ea typeface="ヒラギノ角ゴ ProN W3" charset="-128"/>
                <a:sym typeface="Helvetica Neue Light" charset="0"/>
              </a:defRPr>
            </a:lvl9pPr>
          </a:lstStyle>
          <a:p>
            <a:pPr algn="l" eaLnBrk="1" hangingPunct="1">
              <a:defRPr/>
            </a:pPr>
            <a:r>
              <a:rPr lang="en-US" sz="1200" b="1" dirty="0" smtClean="0">
                <a:cs typeface="+mn-cs"/>
              </a:rPr>
              <a:t>Agency Requirements</a:t>
            </a:r>
            <a:r>
              <a:rPr lang="en-US" sz="1200" dirty="0" smtClean="0">
                <a:cs typeface="+mn-cs"/>
              </a:rPr>
              <a:t>: NOAA Administrative Order 212-15; Version 1.0, Reviewed August 2012</a:t>
            </a:r>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ransition/>
  <p:txStyles>
    <p:titleStyle>
      <a:lvl1pPr algn="l" rtl="0" eaLnBrk="0" fontAlgn="base" hangingPunct="0">
        <a:spcBef>
          <a:spcPct val="0"/>
        </a:spcBef>
        <a:spcAft>
          <a:spcPct val="0"/>
        </a:spcAft>
        <a:defRPr sz="44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4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600"/>
        </a:spcBef>
        <a:spcAft>
          <a:spcPct val="0"/>
        </a:spcAft>
        <a:buClr>
          <a:srgbClr val="606060"/>
        </a:buClr>
        <a:buSzPct val="100000"/>
        <a:buFont typeface="Helvetica Neue" charset="0"/>
        <a:buChar char="•"/>
        <a:defRPr sz="3400">
          <a:solidFill>
            <a:srgbClr val="606060"/>
          </a:solidFill>
          <a:latin typeface="+mn-lt"/>
          <a:ea typeface="+mn-ea"/>
          <a:cs typeface="+mn-cs"/>
          <a:sym typeface="Helvetica Neue" charset="0"/>
        </a:defRPr>
      </a:lvl1pPr>
      <a:lvl2pPr marL="660400" indent="-266700" algn="l" rtl="0" eaLnBrk="0" fontAlgn="base" hangingPunct="0">
        <a:spcBef>
          <a:spcPts val="600"/>
        </a:spcBef>
        <a:spcAft>
          <a:spcPct val="0"/>
        </a:spcAft>
        <a:buClr>
          <a:srgbClr val="606060"/>
        </a:buClr>
        <a:buSzPct val="100000"/>
        <a:buFont typeface="Helvetica Neue" charset="0"/>
        <a:buChar char="•"/>
        <a:defRPr sz="2800">
          <a:solidFill>
            <a:srgbClr val="606060"/>
          </a:solidFill>
          <a:latin typeface="+mn-lt"/>
          <a:ea typeface="+mn-ea"/>
          <a:cs typeface="+mn-cs"/>
          <a:sym typeface="Helvetica Neue" charset="0"/>
        </a:defRPr>
      </a:lvl2pPr>
      <a:lvl3pPr marL="1104900" indent="-266700" algn="l" rtl="0" eaLnBrk="0" fontAlgn="base" hangingPunct="0">
        <a:spcBef>
          <a:spcPts val="600"/>
        </a:spcBef>
        <a:spcAft>
          <a:spcPct val="0"/>
        </a:spcAft>
        <a:buClr>
          <a:srgbClr val="606060"/>
        </a:buClr>
        <a:buSzPct val="100000"/>
        <a:buFont typeface="Helvetica Neue" charset="0"/>
        <a:buChar char="•"/>
        <a:defRPr sz="2400">
          <a:solidFill>
            <a:srgbClr val="606060"/>
          </a:solidFill>
          <a:latin typeface="+mn-lt"/>
          <a:ea typeface="+mn-ea"/>
          <a:cs typeface="+mn-cs"/>
          <a:sym typeface="Helvetica Neue" charset="0"/>
        </a:defRPr>
      </a:lvl3pPr>
      <a:lvl4pPr marL="1549400" indent="-266700" algn="l" rtl="0" eaLnBrk="0" fontAlgn="base" hangingPunct="0">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4pPr>
      <a:lvl5pPr marL="1993900" indent="-266700" algn="l" rtl="0" eaLnBrk="0" fontAlgn="base" hangingPunct="0">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5pPr>
      <a:lvl6pPr marL="24511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6pPr>
      <a:lvl7pPr marL="29083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7pPr>
      <a:lvl8pPr marL="33655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8pPr>
      <a:lvl9pPr marL="3822700" indent="-266700" algn="l" rtl="0" fontAlgn="base">
        <a:spcBef>
          <a:spcPts val="600"/>
        </a:spcBef>
        <a:spcAft>
          <a:spcPct val="0"/>
        </a:spcAft>
        <a:buClr>
          <a:srgbClr val="606060"/>
        </a:buClr>
        <a:buSzPct val="100000"/>
        <a:buFont typeface="Helvetica Neue" charset="0"/>
        <a:buChar char="•"/>
        <a:defRPr sz="22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body" idx="1"/>
          </p:nvPr>
        </p:nvSpPr>
        <p:spPr bwMode="auto">
          <a:xfrm>
            <a:off x="431800" y="8813800"/>
            <a:ext cx="8255000" cy="8128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3075" name="Line 2"/>
          <p:cNvSpPr>
            <a:spLocks noChangeShapeType="1"/>
          </p:cNvSpPr>
          <p:nvPr/>
        </p:nvSpPr>
        <p:spPr bwMode="auto">
          <a:xfrm flipH="1">
            <a:off x="9066213" y="519113"/>
            <a:ext cx="1587" cy="7964487"/>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
        <p:nvSpPr>
          <p:cNvPr id="3076" name="Line 3"/>
          <p:cNvSpPr>
            <a:spLocks noChangeShapeType="1"/>
          </p:cNvSpPr>
          <p:nvPr/>
        </p:nvSpPr>
        <p:spPr bwMode="auto">
          <a:xfrm>
            <a:off x="9066213" y="3092450"/>
            <a:ext cx="3430587" cy="0"/>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
        <p:nvSpPr>
          <p:cNvPr id="3077" name="Line 4"/>
          <p:cNvSpPr>
            <a:spLocks noChangeShapeType="1"/>
          </p:cNvSpPr>
          <p:nvPr/>
        </p:nvSpPr>
        <p:spPr bwMode="auto">
          <a:xfrm>
            <a:off x="9066213" y="5873750"/>
            <a:ext cx="3430587" cy="0"/>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ransitio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4098" name="Rectangle 1"/>
          <p:cNvSpPr>
            <a:spLocks noGrp="1" noChangeArrowheads="1"/>
          </p:cNvSpPr>
          <p:nvPr>
            <p:ph type="body" idx="1"/>
          </p:nvPr>
        </p:nvSpPr>
        <p:spPr bwMode="auto">
          <a:xfrm>
            <a:off x="431800" y="8813800"/>
            <a:ext cx="8255000" cy="8128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4099" name="Line 2"/>
          <p:cNvSpPr>
            <a:spLocks noChangeShapeType="1"/>
          </p:cNvSpPr>
          <p:nvPr/>
        </p:nvSpPr>
        <p:spPr bwMode="auto">
          <a:xfrm flipH="1">
            <a:off x="6502400" y="1803400"/>
            <a:ext cx="0" cy="4318000"/>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ransitio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5122" name="Rectangle 1"/>
          <p:cNvSpPr>
            <a:spLocks noGrp="1" noChangeArrowheads="1"/>
          </p:cNvSpPr>
          <p:nvPr>
            <p:ph type="body" idx="1"/>
          </p:nvPr>
        </p:nvSpPr>
        <p:spPr bwMode="auto">
          <a:xfrm>
            <a:off x="431800" y="8813800"/>
            <a:ext cx="8255000" cy="8128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5123" name="Line 2"/>
          <p:cNvSpPr>
            <a:spLocks noChangeShapeType="1"/>
          </p:cNvSpPr>
          <p:nvPr/>
        </p:nvSpPr>
        <p:spPr bwMode="auto">
          <a:xfrm flipH="1">
            <a:off x="4430713" y="1778000"/>
            <a:ext cx="1587" cy="5054600"/>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ransitio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6146" name="Rectangle 1"/>
          <p:cNvSpPr>
            <a:spLocks noGrp="1" noChangeArrowheads="1"/>
          </p:cNvSpPr>
          <p:nvPr>
            <p:ph type="body" idx="1"/>
          </p:nvPr>
        </p:nvSpPr>
        <p:spPr bwMode="auto">
          <a:xfrm>
            <a:off x="431800" y="8813800"/>
            <a:ext cx="8255000" cy="8128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6147" name="Line 2"/>
          <p:cNvSpPr>
            <a:spLocks noChangeShapeType="1"/>
          </p:cNvSpPr>
          <p:nvPr/>
        </p:nvSpPr>
        <p:spPr bwMode="auto">
          <a:xfrm flipH="1">
            <a:off x="6488113" y="508000"/>
            <a:ext cx="1587" cy="8013700"/>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ransitio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7170" name="Rectangle 1"/>
          <p:cNvSpPr>
            <a:spLocks noGrp="1" noChangeArrowheads="1"/>
          </p:cNvSpPr>
          <p:nvPr>
            <p:ph type="body" idx="1"/>
          </p:nvPr>
        </p:nvSpPr>
        <p:spPr bwMode="auto">
          <a:xfrm>
            <a:off x="431800" y="8813800"/>
            <a:ext cx="8255000" cy="8128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7171" name="Line 2"/>
          <p:cNvSpPr>
            <a:spLocks noChangeShapeType="1"/>
          </p:cNvSpPr>
          <p:nvPr/>
        </p:nvSpPr>
        <p:spPr bwMode="auto">
          <a:xfrm flipH="1">
            <a:off x="4443413" y="1776413"/>
            <a:ext cx="1587" cy="5068887"/>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
        <p:nvSpPr>
          <p:cNvPr id="7172" name="Line 3"/>
          <p:cNvSpPr>
            <a:spLocks noChangeShapeType="1"/>
          </p:cNvSpPr>
          <p:nvPr/>
        </p:nvSpPr>
        <p:spPr bwMode="auto">
          <a:xfrm flipH="1">
            <a:off x="8545513" y="1776413"/>
            <a:ext cx="1587" cy="5068887"/>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8194" name="Rectangle 1"/>
          <p:cNvSpPr>
            <a:spLocks noGrp="1" noChangeArrowheads="1"/>
          </p:cNvSpPr>
          <p:nvPr>
            <p:ph type="body" idx="1"/>
          </p:nvPr>
        </p:nvSpPr>
        <p:spPr bwMode="auto">
          <a:xfrm>
            <a:off x="431800" y="8813800"/>
            <a:ext cx="8255000" cy="8128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Tree>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ransitio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9218" name="Rectangle 1"/>
          <p:cNvSpPr>
            <a:spLocks noGrp="1" noChangeArrowheads="1"/>
          </p:cNvSpPr>
          <p:nvPr>
            <p:ph type="body" idx="1"/>
          </p:nvPr>
        </p:nvSpPr>
        <p:spPr bwMode="auto">
          <a:xfrm>
            <a:off x="571500" y="2324100"/>
            <a:ext cx="5080000" cy="65659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9219" name="Line 2"/>
          <p:cNvSpPr>
            <a:spLocks noChangeShapeType="1"/>
          </p:cNvSpPr>
          <p:nvPr/>
        </p:nvSpPr>
        <p:spPr bwMode="auto">
          <a:xfrm>
            <a:off x="647700" y="1968500"/>
            <a:ext cx="4876800"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
        <p:nvSpPr>
          <p:cNvPr id="9220" name="Rectangle 3"/>
          <p:cNvSpPr>
            <a:spLocks noGrp="1" noChangeArrowheads="1"/>
          </p:cNvSpPr>
          <p:nvPr>
            <p:ph type="title"/>
          </p:nvPr>
        </p:nvSpPr>
        <p:spPr bwMode="auto">
          <a:xfrm>
            <a:off x="571500" y="330200"/>
            <a:ext cx="5080000" cy="1397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Tree>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0242" name="Rectangle 1"/>
          <p:cNvSpPr>
            <a:spLocks noGrp="1" noChangeArrowheads="1"/>
          </p:cNvSpPr>
          <p:nvPr>
            <p:ph type="body" idx="1"/>
          </p:nvPr>
        </p:nvSpPr>
        <p:spPr bwMode="auto">
          <a:xfrm>
            <a:off x="431800" y="8813800"/>
            <a:ext cx="8255000" cy="8128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0243" name="Line 2"/>
          <p:cNvSpPr>
            <a:spLocks noChangeShapeType="1"/>
          </p:cNvSpPr>
          <p:nvPr/>
        </p:nvSpPr>
        <p:spPr bwMode="auto">
          <a:xfrm flipH="1">
            <a:off x="6488113" y="519113"/>
            <a:ext cx="1587" cy="7964487"/>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
        <p:nvSpPr>
          <p:cNvPr id="10244" name="Line 3"/>
          <p:cNvSpPr>
            <a:spLocks noChangeShapeType="1"/>
          </p:cNvSpPr>
          <p:nvPr/>
        </p:nvSpPr>
        <p:spPr bwMode="auto">
          <a:xfrm>
            <a:off x="6488113" y="4476750"/>
            <a:ext cx="5995987" cy="0"/>
          </a:xfrm>
          <a:prstGeom prst="line">
            <a:avLst/>
          </a:prstGeom>
          <a:noFill/>
          <a:ln w="12700">
            <a:solidFill>
              <a:srgbClr val="9A9A9A"/>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ransition/>
  <p:txStyles>
    <p:titleStyle>
      <a:lvl1pPr algn="r" rtl="0" eaLnBrk="0" fontAlgn="base" hangingPunct="0">
        <a:spcBef>
          <a:spcPct val="0"/>
        </a:spcBef>
        <a:spcAft>
          <a:spcPct val="0"/>
        </a:spcAft>
        <a:defRPr sz="26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26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000">
          <a:solidFill>
            <a:srgbClr val="727272"/>
          </a:solidFill>
          <a:latin typeface="+mn-lt"/>
          <a:ea typeface="+mn-ea"/>
          <a:cs typeface="+mn-cs"/>
          <a:sym typeface="Helvetica Neue" charset="0"/>
        </a:defRPr>
      </a:lvl1pPr>
      <a:lvl2pPr marL="742950" indent="-285750" algn="l" rtl="0" eaLnBrk="0" fontAlgn="base" hangingPunct="0">
        <a:spcBef>
          <a:spcPct val="0"/>
        </a:spcBef>
        <a:spcAft>
          <a:spcPct val="0"/>
        </a:spcAft>
        <a:defRPr sz="2000">
          <a:solidFill>
            <a:srgbClr val="727272"/>
          </a:solidFill>
          <a:latin typeface="+mn-lt"/>
          <a:ea typeface="+mn-ea"/>
          <a:cs typeface="+mn-cs"/>
          <a:sym typeface="Helvetica Neue" charset="0"/>
        </a:defRPr>
      </a:lvl2pPr>
      <a:lvl3pPr marL="11430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3pPr>
      <a:lvl4pPr marL="16002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4pPr>
      <a:lvl5pPr marL="2057400" indent="-228600" algn="l" rtl="0" eaLnBrk="0" fontAlgn="base" hangingPunct="0">
        <a:spcBef>
          <a:spcPct val="0"/>
        </a:spcBef>
        <a:spcAft>
          <a:spcPct val="0"/>
        </a:spcAft>
        <a:defRPr sz="2000">
          <a:solidFill>
            <a:srgbClr val="727272"/>
          </a:solidFill>
          <a:latin typeface="+mn-lt"/>
          <a:ea typeface="+mn-ea"/>
          <a:cs typeface="+mn-cs"/>
          <a:sym typeface="Helvetica Neue" charset="0"/>
        </a:defRPr>
      </a:lvl5pPr>
      <a:lvl6pPr marL="457200" algn="l" rtl="0" fontAlgn="base">
        <a:spcBef>
          <a:spcPct val="0"/>
        </a:spcBef>
        <a:spcAft>
          <a:spcPct val="0"/>
        </a:spcAft>
        <a:defRPr sz="2000">
          <a:solidFill>
            <a:srgbClr val="727272"/>
          </a:solidFill>
          <a:latin typeface="+mn-lt"/>
          <a:ea typeface="+mn-ea"/>
          <a:cs typeface="+mn-cs"/>
          <a:sym typeface="Helvetica Neue" charset="0"/>
        </a:defRPr>
      </a:lvl6pPr>
      <a:lvl7pPr marL="914400" algn="l" rtl="0" fontAlgn="base">
        <a:spcBef>
          <a:spcPct val="0"/>
        </a:spcBef>
        <a:spcAft>
          <a:spcPct val="0"/>
        </a:spcAft>
        <a:defRPr sz="2000">
          <a:solidFill>
            <a:srgbClr val="727272"/>
          </a:solidFill>
          <a:latin typeface="+mn-lt"/>
          <a:ea typeface="+mn-ea"/>
          <a:cs typeface="+mn-cs"/>
          <a:sym typeface="Helvetica Neue" charset="0"/>
        </a:defRPr>
      </a:lvl7pPr>
      <a:lvl8pPr marL="1371600" algn="l" rtl="0" fontAlgn="base">
        <a:spcBef>
          <a:spcPct val="0"/>
        </a:spcBef>
        <a:spcAft>
          <a:spcPct val="0"/>
        </a:spcAft>
        <a:defRPr sz="2000">
          <a:solidFill>
            <a:srgbClr val="727272"/>
          </a:solidFill>
          <a:latin typeface="+mn-lt"/>
          <a:ea typeface="+mn-ea"/>
          <a:cs typeface="+mn-cs"/>
          <a:sym typeface="Helvetica Neue" charset="0"/>
        </a:defRPr>
      </a:lvl8pPr>
      <a:lvl9pPr marL="1828800" algn="l" rtl="0" fontAlgn="base">
        <a:spcBef>
          <a:spcPct val="0"/>
        </a:spcBef>
        <a:spcAft>
          <a:spcPct val="0"/>
        </a:spcAft>
        <a:defRPr sz="2000">
          <a:solidFill>
            <a:srgbClr val="727272"/>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1266" name="Rectangle 1"/>
          <p:cNvSpPr>
            <a:spLocks noGrp="1" noChangeArrowheads="1"/>
          </p:cNvSpPr>
          <p:nvPr>
            <p:ph type="body" idx="1"/>
          </p:nvPr>
        </p:nvSpPr>
        <p:spPr bwMode="auto">
          <a:xfrm>
            <a:off x="571500" y="2324100"/>
            <a:ext cx="5080000" cy="65659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1267" name="Rectangle 2"/>
          <p:cNvSpPr>
            <a:spLocks noGrp="1" noChangeArrowheads="1"/>
          </p:cNvSpPr>
          <p:nvPr>
            <p:ph type="title"/>
          </p:nvPr>
        </p:nvSpPr>
        <p:spPr bwMode="auto">
          <a:xfrm>
            <a:off x="571500" y="330200"/>
            <a:ext cx="11861800" cy="1397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1268" name="Line 3"/>
          <p:cNvSpPr>
            <a:spLocks noChangeShapeType="1"/>
          </p:cNvSpPr>
          <p:nvPr/>
        </p:nvSpPr>
        <p:spPr bwMode="auto">
          <a:xfrm>
            <a:off x="647700" y="1968500"/>
            <a:ext cx="11709400"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2290" name="Rectangle 1"/>
          <p:cNvSpPr>
            <a:spLocks noGrp="1" noChangeArrowheads="1"/>
          </p:cNvSpPr>
          <p:nvPr>
            <p:ph type="body" idx="1"/>
          </p:nvPr>
        </p:nvSpPr>
        <p:spPr bwMode="auto">
          <a:xfrm>
            <a:off x="8369300" y="2324100"/>
            <a:ext cx="4064000" cy="65659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2291" name="Rectangle 2"/>
          <p:cNvSpPr>
            <a:spLocks noGrp="1" noChangeArrowheads="1"/>
          </p:cNvSpPr>
          <p:nvPr>
            <p:ph type="title"/>
          </p:nvPr>
        </p:nvSpPr>
        <p:spPr bwMode="auto">
          <a:xfrm>
            <a:off x="571500" y="330200"/>
            <a:ext cx="11861800" cy="1397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2292" name="Line 3"/>
          <p:cNvSpPr>
            <a:spLocks noChangeShapeType="1"/>
          </p:cNvSpPr>
          <p:nvPr/>
        </p:nvSpPr>
        <p:spPr bwMode="auto">
          <a:xfrm>
            <a:off x="647700" y="1968500"/>
            <a:ext cx="11709400"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3314" name="Rectangle 1"/>
          <p:cNvSpPr>
            <a:spLocks noGrp="1" noChangeArrowheads="1"/>
          </p:cNvSpPr>
          <p:nvPr>
            <p:ph type="body" idx="1"/>
          </p:nvPr>
        </p:nvSpPr>
        <p:spPr bwMode="auto">
          <a:xfrm>
            <a:off x="571500" y="863600"/>
            <a:ext cx="11861800" cy="80264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Tree>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72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4338" name="Rectangle 1"/>
          <p:cNvSpPr>
            <a:spLocks noGrp="1" noChangeArrowheads="1"/>
          </p:cNvSpPr>
          <p:nvPr>
            <p:ph type="title"/>
          </p:nvPr>
        </p:nvSpPr>
        <p:spPr bwMode="auto">
          <a:xfrm>
            <a:off x="571500" y="330200"/>
            <a:ext cx="11861800" cy="1397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4339" name="Line 2"/>
          <p:cNvSpPr>
            <a:spLocks noChangeShapeType="1"/>
          </p:cNvSpPr>
          <p:nvPr/>
        </p:nvSpPr>
        <p:spPr bwMode="auto">
          <a:xfrm>
            <a:off x="647700" y="1968500"/>
            <a:ext cx="11709400"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711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55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600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2044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5019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59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416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73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5362" name="Rectangle 1"/>
          <p:cNvSpPr>
            <a:spLocks noGrp="1" noChangeArrowheads="1"/>
          </p:cNvSpPr>
          <p:nvPr>
            <p:ph type="body" idx="1"/>
          </p:nvPr>
        </p:nvSpPr>
        <p:spPr bwMode="auto">
          <a:xfrm>
            <a:off x="571500" y="2324100"/>
            <a:ext cx="11861800" cy="65659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5363" name="Rectangle 2"/>
          <p:cNvSpPr>
            <a:spLocks noGrp="1" noChangeArrowheads="1"/>
          </p:cNvSpPr>
          <p:nvPr>
            <p:ph type="title"/>
          </p:nvPr>
        </p:nvSpPr>
        <p:spPr bwMode="auto">
          <a:xfrm>
            <a:off x="571500" y="330200"/>
            <a:ext cx="11861800" cy="1397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
        <p:nvSpPr>
          <p:cNvPr id="15364" name="Line 3"/>
          <p:cNvSpPr>
            <a:spLocks noChangeShapeType="1"/>
          </p:cNvSpPr>
          <p:nvPr/>
        </p:nvSpPr>
        <p:spPr bwMode="auto">
          <a:xfrm>
            <a:off x="647700" y="1968500"/>
            <a:ext cx="11709400"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Tree>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660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04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5494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19939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451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08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365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227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266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1pPr>
      <a:lvl2pPr marL="711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2pPr>
      <a:lvl3pPr marL="1155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3pPr>
      <a:lvl4pPr marL="16002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4pPr>
      <a:lvl5pPr marL="2044700" indent="-266700" algn="l" rtl="0" eaLnBrk="0" fontAlgn="base" hangingPunct="0">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5pPr>
      <a:lvl6pPr marL="25019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6pPr>
      <a:lvl7pPr marL="29591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7pPr>
      <a:lvl8pPr marL="34163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8pPr>
      <a:lvl9pPr marL="3873500" indent="-266700" algn="l" rtl="0" fontAlgn="base">
        <a:spcBef>
          <a:spcPts val="4800"/>
        </a:spcBef>
        <a:spcAft>
          <a:spcPct val="0"/>
        </a:spcAft>
        <a:buClr>
          <a:srgbClr val="606060"/>
        </a:buClr>
        <a:buSzPct val="100000"/>
        <a:buFont typeface="Helvetica Neue" charset="0"/>
        <a:buChar char="•"/>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6386" name="Rectangle 1"/>
          <p:cNvSpPr>
            <a:spLocks noGrp="1" noChangeArrowheads="1"/>
          </p:cNvSpPr>
          <p:nvPr>
            <p:ph type="body" idx="1"/>
          </p:nvPr>
        </p:nvSpPr>
        <p:spPr bwMode="auto">
          <a:xfrm>
            <a:off x="571500" y="5016500"/>
            <a:ext cx="5080000" cy="31750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
        <p:nvSpPr>
          <p:cNvPr id="16387" name="Line 2"/>
          <p:cNvSpPr>
            <a:spLocks noChangeShapeType="1"/>
          </p:cNvSpPr>
          <p:nvPr/>
        </p:nvSpPr>
        <p:spPr bwMode="auto">
          <a:xfrm>
            <a:off x="647700" y="4749800"/>
            <a:ext cx="4881563" cy="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
        <p:nvSpPr>
          <p:cNvPr id="16388" name="Rectangle 3"/>
          <p:cNvSpPr>
            <a:spLocks noGrp="1" noChangeArrowheads="1"/>
          </p:cNvSpPr>
          <p:nvPr>
            <p:ph type="title"/>
          </p:nvPr>
        </p:nvSpPr>
        <p:spPr bwMode="auto">
          <a:xfrm>
            <a:off x="571500" y="1320800"/>
            <a:ext cx="5080000" cy="3175000"/>
          </a:xfrm>
          <a:prstGeom prst="rect">
            <a:avLst/>
          </a:prstGeom>
          <a:noFill/>
          <a:ln w="9525">
            <a:noFill/>
            <a:miter lim="800000"/>
            <a:headEnd/>
            <a:tailEnd/>
          </a:ln>
        </p:spPr>
        <p:txBody>
          <a:bodyPr vert="horz" wrap="square" lIns="50800" tIns="50800" rIns="50800" bIns="50800" numCol="1" anchor="b" anchorCtr="0" compatLnSpc="1">
            <a:prstTxWarp prst="textNoShape">
              <a:avLst/>
            </a:prstTxWarp>
          </a:bodyPr>
          <a:lstStyle/>
          <a:p>
            <a:pPr lvl="0"/>
            <a:r>
              <a:rPr lang="en-US">
                <a:sym typeface="Helvetica Neue Light" charset="0"/>
              </a:rPr>
              <a:t>Click to edit Master title style</a:t>
            </a:r>
          </a:p>
        </p:txBody>
      </p:sp>
    </p:spTree>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600">
          <a:solidFill>
            <a:srgbClr val="606060"/>
          </a:solidFill>
          <a:latin typeface="+mn-lt"/>
          <a:ea typeface="+mn-ea"/>
          <a:cs typeface="+mn-cs"/>
          <a:sym typeface="Helvetica Neue" charset="0"/>
        </a:defRPr>
      </a:lvl1pPr>
      <a:lvl2pPr marL="742950" indent="-285750" algn="l" rtl="0" eaLnBrk="0" fontAlgn="base" hangingPunct="0">
        <a:spcBef>
          <a:spcPct val="0"/>
        </a:spcBef>
        <a:spcAft>
          <a:spcPct val="0"/>
        </a:spcAft>
        <a:defRPr sz="2600">
          <a:solidFill>
            <a:srgbClr val="606060"/>
          </a:solidFill>
          <a:latin typeface="+mn-lt"/>
          <a:ea typeface="+mn-ea"/>
          <a:cs typeface="+mn-cs"/>
          <a:sym typeface="Helvetica Neue" charset="0"/>
        </a:defRPr>
      </a:lvl2pPr>
      <a:lvl3pPr marL="11430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3pPr>
      <a:lvl4pPr marL="16002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4pPr>
      <a:lvl5pPr marL="20574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5pPr>
      <a:lvl6pPr marL="457200" algn="l" rtl="0" fontAlgn="base">
        <a:spcBef>
          <a:spcPct val="0"/>
        </a:spcBef>
        <a:spcAft>
          <a:spcPct val="0"/>
        </a:spcAft>
        <a:defRPr sz="2600">
          <a:solidFill>
            <a:srgbClr val="606060"/>
          </a:solidFill>
          <a:latin typeface="+mn-lt"/>
          <a:ea typeface="+mn-ea"/>
          <a:cs typeface="+mn-cs"/>
          <a:sym typeface="Helvetica Neue" charset="0"/>
        </a:defRPr>
      </a:lvl6pPr>
      <a:lvl7pPr marL="914400" algn="l" rtl="0" fontAlgn="base">
        <a:spcBef>
          <a:spcPct val="0"/>
        </a:spcBef>
        <a:spcAft>
          <a:spcPct val="0"/>
        </a:spcAft>
        <a:defRPr sz="2600">
          <a:solidFill>
            <a:srgbClr val="606060"/>
          </a:solidFill>
          <a:latin typeface="+mn-lt"/>
          <a:ea typeface="+mn-ea"/>
          <a:cs typeface="+mn-cs"/>
          <a:sym typeface="Helvetica Neue" charset="0"/>
        </a:defRPr>
      </a:lvl7pPr>
      <a:lvl8pPr marL="1371600" algn="l" rtl="0" fontAlgn="base">
        <a:spcBef>
          <a:spcPct val="0"/>
        </a:spcBef>
        <a:spcAft>
          <a:spcPct val="0"/>
        </a:spcAft>
        <a:defRPr sz="2600">
          <a:solidFill>
            <a:srgbClr val="606060"/>
          </a:solidFill>
          <a:latin typeface="+mn-lt"/>
          <a:ea typeface="+mn-ea"/>
          <a:cs typeface="+mn-cs"/>
          <a:sym typeface="Helvetica Neue" charset="0"/>
        </a:defRPr>
      </a:lvl8pPr>
      <a:lvl9pPr marL="1828800" algn="l" rtl="0" fontAlgn="base">
        <a:spcBef>
          <a:spcPct val="0"/>
        </a:spcBef>
        <a:spcAft>
          <a:spcPct val="0"/>
        </a:spcAft>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7410" name="Rectangle 1"/>
          <p:cNvSpPr>
            <a:spLocks noGrp="1" noChangeArrowheads="1"/>
          </p:cNvSpPr>
          <p:nvPr>
            <p:ph type="title"/>
          </p:nvPr>
        </p:nvSpPr>
        <p:spPr bwMode="auto">
          <a:xfrm>
            <a:off x="1409700" y="7785100"/>
            <a:ext cx="5791200" cy="1701800"/>
          </a:xfrm>
          <a:prstGeom prst="rect">
            <a:avLst/>
          </a:prstGeom>
          <a:noFill/>
          <a:ln w="9525">
            <a:noFill/>
            <a:miter lim="800000"/>
            <a:headEnd/>
            <a:tailEnd/>
          </a:ln>
        </p:spPr>
        <p:txBody>
          <a:bodyPr vert="horz" wrap="square" lIns="50800" tIns="50800" rIns="50800" bIns="50800" numCol="1" anchor="ctr" anchorCtr="0" compatLnSpc="1">
            <a:prstTxWarp prst="textNoShape">
              <a:avLst/>
            </a:prstTxWarp>
          </a:bodyPr>
          <a:lstStyle/>
          <a:p>
            <a:pPr lvl="0"/>
            <a:r>
              <a:rPr lang="en-US">
                <a:sym typeface="Helvetica Neue Light" charset="0"/>
              </a:rPr>
              <a:t>Click to edit Master title style</a:t>
            </a:r>
          </a:p>
        </p:txBody>
      </p:sp>
      <p:sp>
        <p:nvSpPr>
          <p:cNvPr id="17411" name="Line 2"/>
          <p:cNvSpPr>
            <a:spLocks noChangeShapeType="1"/>
          </p:cNvSpPr>
          <p:nvPr/>
        </p:nvSpPr>
        <p:spPr bwMode="auto">
          <a:xfrm flipH="1">
            <a:off x="7543800" y="7975600"/>
            <a:ext cx="0" cy="1422400"/>
          </a:xfrm>
          <a:prstGeom prst="line">
            <a:avLst/>
          </a:prstGeom>
          <a:noFill/>
          <a:ln w="12700">
            <a:solidFill>
              <a:srgbClr val="888888"/>
            </a:solidFill>
            <a:miter lim="800000"/>
            <a:headEnd/>
            <a:tailEnd/>
          </a:ln>
        </p:spPr>
        <p:txBody>
          <a:bodyPr lIns="0" tIns="0" rIns="0" bIns="0">
            <a:prstTxWarp prst="textNoShape">
              <a:avLst/>
            </a:prstTxWarp>
          </a:bodyPr>
          <a:lstStyle/>
          <a:p>
            <a:endParaRPr lang="en-US"/>
          </a:p>
        </p:txBody>
      </p:sp>
      <p:sp>
        <p:nvSpPr>
          <p:cNvPr id="17412" name="Rectangle 3"/>
          <p:cNvSpPr>
            <a:spLocks noGrp="1" noChangeArrowheads="1"/>
          </p:cNvSpPr>
          <p:nvPr>
            <p:ph type="body" idx="1"/>
          </p:nvPr>
        </p:nvSpPr>
        <p:spPr bwMode="auto">
          <a:xfrm>
            <a:off x="7848600" y="8470900"/>
            <a:ext cx="4953000" cy="508000"/>
          </a:xfrm>
          <a:prstGeom prst="rect">
            <a:avLst/>
          </a:prstGeom>
          <a:noFill/>
          <a:ln w="9525">
            <a:noFill/>
            <a:miter lim="800000"/>
            <a:headEnd/>
            <a:tailEnd/>
          </a:ln>
        </p:spPr>
        <p:txBody>
          <a:bodyPr vert="horz" wrap="square" lIns="50800" tIns="50800" rIns="50800" bIns="50800" numCol="1" anchor="t" anchorCtr="0" compatLnSpc="1">
            <a:prstTxWarp prst="textNoShape">
              <a:avLst/>
            </a:prstTxWarp>
          </a:bodyPr>
          <a:lstStyle/>
          <a:p>
            <a:pPr lvl="0"/>
            <a:r>
              <a:rPr lang="en-US">
                <a:sym typeface="Helvetica Neue" charset="0"/>
              </a:rPr>
              <a:t>Click to edit Master text styles</a:t>
            </a:r>
          </a:p>
          <a:p>
            <a:pPr lvl="1"/>
            <a:r>
              <a:rPr lang="en-US">
                <a:sym typeface="Helvetica Neue" charset="0"/>
              </a:rPr>
              <a:t>Second level</a:t>
            </a:r>
          </a:p>
          <a:p>
            <a:pPr lvl="2"/>
            <a:r>
              <a:rPr lang="en-US">
                <a:sym typeface="Helvetica Neue" charset="0"/>
              </a:rPr>
              <a:t>Third level</a:t>
            </a:r>
          </a:p>
          <a:p>
            <a:pPr lvl="3"/>
            <a:r>
              <a:rPr lang="en-US">
                <a:sym typeface="Helvetica Neue" charset="0"/>
              </a:rPr>
              <a:t>Fourth level</a:t>
            </a:r>
          </a:p>
          <a:p>
            <a:pPr lvl="4"/>
            <a:r>
              <a:rPr lang="en-US">
                <a:sym typeface="Helvetica Neue" charset="0"/>
              </a:rPr>
              <a:t>Fifth level</a:t>
            </a:r>
          </a:p>
        </p:txBody>
      </p:sp>
    </p:spTree>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transition/>
  <p:txStyles>
    <p:titleStyle>
      <a:lvl1pPr algn="r"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r"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r"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600">
          <a:solidFill>
            <a:srgbClr val="999999"/>
          </a:solidFill>
          <a:latin typeface="+mn-lt"/>
          <a:ea typeface="+mn-ea"/>
          <a:cs typeface="+mn-cs"/>
          <a:sym typeface="Helvetica Neue" charset="0"/>
        </a:defRPr>
      </a:lvl1pPr>
      <a:lvl2pPr marL="742950" indent="-285750" algn="l" rtl="0" eaLnBrk="0" fontAlgn="base" hangingPunct="0">
        <a:spcBef>
          <a:spcPct val="0"/>
        </a:spcBef>
        <a:spcAft>
          <a:spcPct val="0"/>
        </a:spcAft>
        <a:defRPr sz="2600">
          <a:solidFill>
            <a:srgbClr val="999999"/>
          </a:solidFill>
          <a:latin typeface="+mn-lt"/>
          <a:ea typeface="+mn-ea"/>
          <a:cs typeface="+mn-cs"/>
          <a:sym typeface="Helvetica Neue" charset="0"/>
        </a:defRPr>
      </a:lvl2pPr>
      <a:lvl3pPr marL="1143000" indent="-228600" algn="l" rtl="0" eaLnBrk="0" fontAlgn="base" hangingPunct="0">
        <a:spcBef>
          <a:spcPct val="0"/>
        </a:spcBef>
        <a:spcAft>
          <a:spcPct val="0"/>
        </a:spcAft>
        <a:defRPr sz="2600">
          <a:solidFill>
            <a:srgbClr val="999999"/>
          </a:solidFill>
          <a:latin typeface="+mn-lt"/>
          <a:ea typeface="+mn-ea"/>
          <a:cs typeface="+mn-cs"/>
          <a:sym typeface="Helvetica Neue" charset="0"/>
        </a:defRPr>
      </a:lvl3pPr>
      <a:lvl4pPr marL="1600200" indent="-228600" algn="l" rtl="0" eaLnBrk="0" fontAlgn="base" hangingPunct="0">
        <a:spcBef>
          <a:spcPct val="0"/>
        </a:spcBef>
        <a:spcAft>
          <a:spcPct val="0"/>
        </a:spcAft>
        <a:defRPr sz="2600">
          <a:solidFill>
            <a:srgbClr val="999999"/>
          </a:solidFill>
          <a:latin typeface="+mn-lt"/>
          <a:ea typeface="+mn-ea"/>
          <a:cs typeface="+mn-cs"/>
          <a:sym typeface="Helvetica Neue" charset="0"/>
        </a:defRPr>
      </a:lvl4pPr>
      <a:lvl5pPr marL="2057400" indent="-228600" algn="l" rtl="0" eaLnBrk="0" fontAlgn="base" hangingPunct="0">
        <a:spcBef>
          <a:spcPct val="0"/>
        </a:spcBef>
        <a:spcAft>
          <a:spcPct val="0"/>
        </a:spcAft>
        <a:defRPr sz="2600">
          <a:solidFill>
            <a:srgbClr val="999999"/>
          </a:solidFill>
          <a:latin typeface="+mn-lt"/>
          <a:ea typeface="+mn-ea"/>
          <a:cs typeface="+mn-cs"/>
          <a:sym typeface="Helvetica Neue" charset="0"/>
        </a:defRPr>
      </a:lvl5pPr>
      <a:lvl6pPr marL="457200" algn="l" rtl="0" fontAlgn="base">
        <a:spcBef>
          <a:spcPct val="0"/>
        </a:spcBef>
        <a:spcAft>
          <a:spcPct val="0"/>
        </a:spcAft>
        <a:defRPr sz="2600">
          <a:solidFill>
            <a:srgbClr val="999999"/>
          </a:solidFill>
          <a:latin typeface="+mn-lt"/>
          <a:ea typeface="+mn-ea"/>
          <a:cs typeface="+mn-cs"/>
          <a:sym typeface="Helvetica Neue" charset="0"/>
        </a:defRPr>
      </a:lvl6pPr>
      <a:lvl7pPr marL="914400" algn="l" rtl="0" fontAlgn="base">
        <a:spcBef>
          <a:spcPct val="0"/>
        </a:spcBef>
        <a:spcAft>
          <a:spcPct val="0"/>
        </a:spcAft>
        <a:defRPr sz="2600">
          <a:solidFill>
            <a:srgbClr val="999999"/>
          </a:solidFill>
          <a:latin typeface="+mn-lt"/>
          <a:ea typeface="+mn-ea"/>
          <a:cs typeface="+mn-cs"/>
          <a:sym typeface="Helvetica Neue" charset="0"/>
        </a:defRPr>
      </a:lvl7pPr>
      <a:lvl8pPr marL="1371600" algn="l" rtl="0" fontAlgn="base">
        <a:spcBef>
          <a:spcPct val="0"/>
        </a:spcBef>
        <a:spcAft>
          <a:spcPct val="0"/>
        </a:spcAft>
        <a:defRPr sz="2600">
          <a:solidFill>
            <a:srgbClr val="999999"/>
          </a:solidFill>
          <a:latin typeface="+mn-lt"/>
          <a:ea typeface="+mn-ea"/>
          <a:cs typeface="+mn-cs"/>
          <a:sym typeface="Helvetica Neue" charset="0"/>
        </a:defRPr>
      </a:lvl8pPr>
      <a:lvl9pPr marL="1828800" algn="l" rtl="0" fontAlgn="base">
        <a:spcBef>
          <a:spcPct val="0"/>
        </a:spcBef>
        <a:spcAft>
          <a:spcPct val="0"/>
        </a:spcAft>
        <a:defRPr sz="2600">
          <a:solidFill>
            <a:srgbClr val="999999"/>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bwMode="auto">
          <a:xfrm>
            <a:off x="571500" y="3708400"/>
            <a:ext cx="11861800" cy="2336800"/>
          </a:xfrm>
          <a:prstGeom prst="rect">
            <a:avLst/>
          </a:prstGeom>
          <a:noFill/>
          <a:ln w="9525">
            <a:noFill/>
            <a:miter lim="800000"/>
            <a:headEnd/>
            <a:tailEnd/>
          </a:ln>
        </p:spPr>
        <p:txBody>
          <a:bodyPr vert="horz" wrap="square" lIns="50800" tIns="50800" rIns="50800" bIns="50800" numCol="1" anchor="ctr" anchorCtr="0" compatLnSpc="1">
            <a:prstTxWarp prst="textNoShape">
              <a:avLst/>
            </a:prstTxWarp>
          </a:bodyPr>
          <a:lstStyle/>
          <a:p>
            <a:pPr lvl="0"/>
            <a:r>
              <a:rPr lang="en-US">
                <a:sym typeface="Helvetica Neue Light" charset="0"/>
              </a:rPr>
              <a:t>Click to edit Master title style</a:t>
            </a:r>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ransition/>
  <p:txStyles>
    <p:titleStyle>
      <a:lvl1pPr algn="l" rtl="0" eaLnBrk="0" fontAlgn="base" hangingPunct="0">
        <a:spcBef>
          <a:spcPct val="0"/>
        </a:spcBef>
        <a:spcAft>
          <a:spcPct val="0"/>
        </a:spcAft>
        <a:defRPr sz="4200">
          <a:solidFill>
            <a:schemeClr val="tx1"/>
          </a:solidFill>
          <a:latin typeface="+mj-lt"/>
          <a:ea typeface="+mj-ea"/>
          <a:cs typeface="+mj-cs"/>
          <a:sym typeface="Helvetica Neue Light" charset="0"/>
        </a:defRPr>
      </a:lvl1pPr>
      <a:lvl2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2pPr>
      <a:lvl3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3pPr>
      <a:lvl4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4pPr>
      <a:lvl5pPr algn="l" rtl="0" eaLnBrk="0" fontAlgn="base" hangingPunct="0">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5pPr>
      <a:lvl6pPr marL="4572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6pPr>
      <a:lvl7pPr marL="9144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7pPr>
      <a:lvl8pPr marL="13716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8pPr>
      <a:lvl9pPr marL="1828800" algn="l" rtl="0" fontAlgn="base">
        <a:spcBef>
          <a:spcPct val="0"/>
        </a:spcBef>
        <a:spcAft>
          <a:spcPct val="0"/>
        </a:spcAft>
        <a:defRPr sz="4200">
          <a:solidFill>
            <a:schemeClr val="tx1"/>
          </a:solidFill>
          <a:latin typeface="Helvetica Neue Light" charset="0"/>
          <a:ea typeface="ヒラギノ角ゴ ProN W3" charset="0"/>
          <a:cs typeface="ヒラギノ角ゴ ProN W3" charset="0"/>
          <a:sym typeface="Helvetica Neue Light" charset="0"/>
        </a:defRPr>
      </a:lvl9pPr>
    </p:titleStyle>
    <p:bodyStyle>
      <a:lvl1pPr marL="342900" indent="-342900" algn="l" rtl="0" eaLnBrk="0" fontAlgn="base" hangingPunct="0">
        <a:spcBef>
          <a:spcPct val="0"/>
        </a:spcBef>
        <a:spcAft>
          <a:spcPct val="0"/>
        </a:spcAft>
        <a:defRPr sz="2600">
          <a:solidFill>
            <a:srgbClr val="606060"/>
          </a:solidFill>
          <a:latin typeface="+mn-lt"/>
          <a:ea typeface="+mn-ea"/>
          <a:cs typeface="+mn-cs"/>
          <a:sym typeface="Helvetica Neue" charset="0"/>
        </a:defRPr>
      </a:lvl1pPr>
      <a:lvl2pPr marL="742950" indent="-285750" algn="l" rtl="0" eaLnBrk="0" fontAlgn="base" hangingPunct="0">
        <a:spcBef>
          <a:spcPct val="0"/>
        </a:spcBef>
        <a:spcAft>
          <a:spcPct val="0"/>
        </a:spcAft>
        <a:defRPr sz="2600">
          <a:solidFill>
            <a:srgbClr val="606060"/>
          </a:solidFill>
          <a:latin typeface="+mn-lt"/>
          <a:ea typeface="+mn-ea"/>
          <a:cs typeface="+mn-cs"/>
          <a:sym typeface="Helvetica Neue" charset="0"/>
        </a:defRPr>
      </a:lvl2pPr>
      <a:lvl3pPr marL="11430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3pPr>
      <a:lvl4pPr marL="16002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4pPr>
      <a:lvl5pPr marL="2057400" indent="-228600" algn="l" rtl="0" eaLnBrk="0" fontAlgn="base" hangingPunct="0">
        <a:spcBef>
          <a:spcPct val="0"/>
        </a:spcBef>
        <a:spcAft>
          <a:spcPct val="0"/>
        </a:spcAft>
        <a:defRPr sz="2600">
          <a:solidFill>
            <a:srgbClr val="606060"/>
          </a:solidFill>
          <a:latin typeface="+mn-lt"/>
          <a:ea typeface="+mn-ea"/>
          <a:cs typeface="+mn-cs"/>
          <a:sym typeface="Helvetica Neue" charset="0"/>
        </a:defRPr>
      </a:lvl5pPr>
      <a:lvl6pPr marL="457200" algn="l" rtl="0" fontAlgn="base">
        <a:spcBef>
          <a:spcPct val="0"/>
        </a:spcBef>
        <a:spcAft>
          <a:spcPct val="0"/>
        </a:spcAft>
        <a:defRPr sz="2600">
          <a:solidFill>
            <a:srgbClr val="606060"/>
          </a:solidFill>
          <a:latin typeface="+mn-lt"/>
          <a:ea typeface="+mn-ea"/>
          <a:cs typeface="+mn-cs"/>
          <a:sym typeface="Helvetica Neue" charset="0"/>
        </a:defRPr>
      </a:lvl6pPr>
      <a:lvl7pPr marL="914400" algn="l" rtl="0" fontAlgn="base">
        <a:spcBef>
          <a:spcPct val="0"/>
        </a:spcBef>
        <a:spcAft>
          <a:spcPct val="0"/>
        </a:spcAft>
        <a:defRPr sz="2600">
          <a:solidFill>
            <a:srgbClr val="606060"/>
          </a:solidFill>
          <a:latin typeface="+mn-lt"/>
          <a:ea typeface="+mn-ea"/>
          <a:cs typeface="+mn-cs"/>
          <a:sym typeface="Helvetica Neue" charset="0"/>
        </a:defRPr>
      </a:lvl7pPr>
      <a:lvl8pPr marL="1371600" algn="l" rtl="0" fontAlgn="base">
        <a:spcBef>
          <a:spcPct val="0"/>
        </a:spcBef>
        <a:spcAft>
          <a:spcPct val="0"/>
        </a:spcAft>
        <a:defRPr sz="2600">
          <a:solidFill>
            <a:srgbClr val="606060"/>
          </a:solidFill>
          <a:latin typeface="+mn-lt"/>
          <a:ea typeface="+mn-ea"/>
          <a:cs typeface="+mn-cs"/>
          <a:sym typeface="Helvetica Neue" charset="0"/>
        </a:defRPr>
      </a:lvl8pPr>
      <a:lvl9pPr marL="1828800" algn="l" rtl="0" fontAlgn="base">
        <a:spcBef>
          <a:spcPct val="0"/>
        </a:spcBef>
        <a:spcAft>
          <a:spcPct val="0"/>
        </a:spcAft>
        <a:defRPr sz="2600">
          <a:solidFill>
            <a:srgbClr val="606060"/>
          </a:solidFill>
          <a:latin typeface="+mn-lt"/>
          <a:ea typeface="+mn-ea"/>
          <a:cs typeface="+mn-cs"/>
          <a:sym typeface="Helvetica Neue" charset="0"/>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wmf"/><Relationship Id="rId5" Type="http://schemas.openxmlformats.org/officeDocument/2006/relationships/image" Target="../media/image6.jpeg"/><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5" Type="http://schemas.openxmlformats.org/officeDocument/2006/relationships/image" Target="../media/image9.wmf"/><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hyperlink" Target="http://www.corporateservices.noaa.gov/ames/administrative_orders/chapter_212/212-15.html" TargetMode="External"/><Relationship Id="rId4" Type="http://schemas.openxmlformats.org/officeDocument/2006/relationships/hyperlink" Target="https://www.nosc.noaa.gov/EDMC/PD.DSP.php" TargetMode="External"/><Relationship Id="rId5" Type="http://schemas.openxmlformats.org/officeDocument/2006/relationships/hyperlink" Target="https://www.nosc.noaa.gov/EDMC/PD.DMP.php" TargetMode="External"/><Relationship Id="rId6" Type="http://schemas.openxmlformats.org/officeDocument/2006/relationships/hyperlink" Target="https://www.nosc.noaa.gov/EDMC/PD.DD.php" TargetMode="External"/><Relationship Id="rId7" Type="http://schemas.openxmlformats.org/officeDocument/2006/relationships/hyperlink" Target="https://www.nosc.noaa.gov/EDMC/documents/NOAA_Procedure_document_final_12-16-1.pdf" TargetMode="External"/><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hyperlink" Target="https://geo-ide.noaa.gov/wiki/index.php?title=Main_Page" TargetMode="External"/><Relationship Id="rId4" Type="http://schemas.openxmlformats.org/officeDocument/2006/relationships/hyperlink" Target="https://www.nosc.noaa.gov/EDMC/" TargetMode="External"/><Relationship Id="rId5" Type="http://schemas.openxmlformats.org/officeDocument/2006/relationships/hyperlink" Target="http://www.cio.noaa.gov/Policy_Programs/IQ_Guidelines_110606.html" TargetMode="External"/><Relationship Id="rId6" Type="http://schemas.openxmlformats.org/officeDocument/2006/relationships/hyperlink" Target="http://www.ncdc.noaa.gov/cdr/guidelines.html" TargetMode="External"/><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a:xfrm>
            <a:off x="596900" y="1371600"/>
            <a:ext cx="11861800" cy="3175000"/>
          </a:xfrm>
        </p:spPr>
        <p:txBody>
          <a:bodyPr/>
          <a:lstStyle/>
          <a:p>
            <a:pPr eaLnBrk="1" hangingPunct="1"/>
            <a:r>
              <a:rPr lang="en-US" sz="4800" b="1"/>
              <a:t>Agency Requirements: </a:t>
            </a:r>
            <a:r>
              <a:rPr lang="en-US" sz="4800"/>
              <a:t/>
            </a:r>
            <a:br>
              <a:rPr lang="en-US" sz="4800"/>
            </a:br>
            <a:r>
              <a:rPr lang="en-US" sz="4800"/>
              <a:t>NOAA Administrative Order 212-15</a:t>
            </a:r>
            <a:br>
              <a:rPr lang="en-US" sz="4800"/>
            </a:br>
            <a:r>
              <a:rPr lang="en-US" sz="4000"/>
              <a:t>Management of environmental and </a:t>
            </a:r>
            <a:br>
              <a:rPr lang="en-US" sz="4000"/>
            </a:br>
            <a:r>
              <a:rPr lang="en-US" sz="4000"/>
              <a:t>geospatial data and information</a:t>
            </a:r>
            <a:endParaRPr lang="en-US" b="1"/>
          </a:p>
        </p:txBody>
      </p:sp>
      <p:sp>
        <p:nvSpPr>
          <p:cNvPr id="19459" name="Rectangle 2"/>
          <p:cNvSpPr>
            <a:spLocks noGrp="1" noChangeArrowheads="1"/>
          </p:cNvSpPr>
          <p:nvPr>
            <p:ph type="body" idx="1"/>
          </p:nvPr>
        </p:nvSpPr>
        <p:spPr>
          <a:xfrm>
            <a:off x="558800" y="4902200"/>
            <a:ext cx="6375400" cy="3175000"/>
          </a:xfrm>
        </p:spPr>
        <p:txBody>
          <a:bodyPr/>
          <a:lstStyle/>
          <a:p>
            <a:pPr marL="0" indent="0" eaLnBrk="1" hangingPunct="1"/>
            <a:r>
              <a:rPr lang="en-US" sz="2400"/>
              <a:t>Jeff Arnfield</a:t>
            </a:r>
          </a:p>
          <a:p>
            <a:pPr marL="0" indent="0" eaLnBrk="1" hangingPunct="1"/>
            <a:r>
              <a:rPr lang="en-US" sz="2400"/>
              <a:t>NOAA’s National Climatic Data Center</a:t>
            </a:r>
          </a:p>
        </p:txBody>
      </p:sp>
      <p:pic>
        <p:nvPicPr>
          <p:cNvPr id="19460" name="Picture 6"/>
          <p:cNvPicPr>
            <a:picLocks noChangeAspect="1"/>
          </p:cNvPicPr>
          <p:nvPr/>
        </p:nvPicPr>
        <p:blipFill>
          <a:blip r:embed="rId3"/>
          <a:srcRect/>
          <a:stretch>
            <a:fillRect/>
          </a:stretch>
        </p:blipFill>
        <p:spPr bwMode="auto">
          <a:xfrm>
            <a:off x="558800" y="7772400"/>
            <a:ext cx="1657350" cy="1657350"/>
          </a:xfrm>
          <a:prstGeom prst="rect">
            <a:avLst/>
          </a:prstGeom>
          <a:noFill/>
          <a:ln w="9525">
            <a:noFill/>
            <a:miter lim="800000"/>
            <a:headEnd/>
            <a:tailEnd/>
          </a:ln>
        </p:spPr>
      </p:pic>
      <p:sp>
        <p:nvSpPr>
          <p:cNvPr id="19461" name="Rectangle 2"/>
          <p:cNvSpPr txBox="1">
            <a:spLocks noChangeArrowheads="1"/>
          </p:cNvSpPr>
          <p:nvPr/>
        </p:nvSpPr>
        <p:spPr bwMode="auto">
          <a:xfrm>
            <a:off x="6654800" y="4953000"/>
            <a:ext cx="5918200" cy="3175000"/>
          </a:xfrm>
          <a:prstGeom prst="rect">
            <a:avLst/>
          </a:prstGeom>
          <a:noFill/>
          <a:ln w="9525">
            <a:noFill/>
            <a:miter lim="800000"/>
            <a:headEnd/>
            <a:tailEnd/>
          </a:ln>
        </p:spPr>
        <p:txBody>
          <a:bodyPr lIns="50800" tIns="50800" rIns="50800" bIns="50800">
            <a:prstTxWarp prst="textNoShape">
              <a:avLst/>
            </a:prstTxWarp>
          </a:bodyPr>
          <a:lstStyle/>
          <a:p>
            <a:pPr algn="r"/>
            <a:r>
              <a:rPr lang="en-US" sz="2400">
                <a:solidFill>
                  <a:srgbClr val="606060"/>
                </a:solidFill>
                <a:latin typeface="Helvetica Neue" charset="0"/>
                <a:sym typeface="Helvetica Neue" charset="0"/>
              </a:rPr>
              <a:t>Version 1.0</a:t>
            </a:r>
          </a:p>
          <a:p>
            <a:pPr algn="r"/>
            <a:r>
              <a:rPr lang="en-US" sz="2400">
                <a:solidFill>
                  <a:srgbClr val="606060"/>
                </a:solidFill>
                <a:latin typeface="Helvetica Neue" charset="0"/>
                <a:sym typeface="Helvetica Neue" charset="0"/>
              </a:rPr>
              <a:t>August 2012</a:t>
            </a:r>
          </a:p>
        </p:txBody>
      </p:sp>
      <p:pic>
        <p:nvPicPr>
          <p:cNvPr id="19462" name="Picture 6" descr="DC-FullColor-01.png"/>
          <p:cNvPicPr>
            <a:picLocks noChangeAspect="1"/>
          </p:cNvPicPr>
          <p:nvPr/>
        </p:nvPicPr>
        <p:blipFill>
          <a:blip r:embed="rId4"/>
          <a:srcRect l="14297" t="37932" r="12846" b="44067"/>
          <a:stretch>
            <a:fillRect/>
          </a:stretch>
        </p:blipFill>
        <p:spPr bwMode="auto">
          <a:xfrm>
            <a:off x="2363788" y="8077200"/>
            <a:ext cx="4672012" cy="8223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91" name="Picture 11" descr="C:\Users\Jeff.Arnfield.NCDC\Documents\WorkOffline-Mods\StockGraphics\20121129_172528_184-carrot-cropped.JPG"/>
          <p:cNvPicPr>
            <a:picLocks noChangeAspect="1" noChangeArrowheads="1"/>
          </p:cNvPicPr>
          <p:nvPr/>
        </p:nvPicPr>
        <p:blipFill>
          <a:blip r:embed="rId3">
            <a:extLst>
              <a:ext uri="{28A0092B-C50C-407E-A947-70E740481C1C}">
                <a14:useLocalDpi xmlns:a14="http://schemas.microsoft.com/office/drawing/2010/main" xmlns:r="http://schemas.openxmlformats.org/officeDocument/2006/relationships" xmlns:a="http://schemas.openxmlformats.org/drawingml/2006/main" xmlns:p="http://schemas.openxmlformats.org/presentationml/2006/main" xmlns="" val="0"/>
              </a:ext>
            </a:extLst>
          </a:blip>
          <a:srcRect/>
          <a:stretch>
            <a:fillRect/>
          </a:stretch>
        </p:blipFill>
        <p:spPr bwMode="auto">
          <a:xfrm>
            <a:off x="547414" y="6934200"/>
            <a:ext cx="1611586" cy="2352850"/>
          </a:xfrm>
          <a:prstGeom prst="rect">
            <a:avLst/>
          </a:prstGeom>
          <a:noFill/>
          <a:scene3d>
            <a:camera prst="orthographicFront">
              <a:rot lat="0" lon="0" rev="0"/>
            </a:camera>
            <a:lightRig rig="threePt" dir="t"/>
          </a:scene3d>
          <a:extLst>
            <a:ext uri="{909E8E84-426E-40DD-AFC4-6F175D3DCCD1}">
              <a14:hiddenFill xmlns:a14="http://schemas.microsoft.com/office/drawing/2010/main" xmlns:a="http://schemas.openxmlformats.org/drawingml/2006/main" xmlns:p="http://schemas.openxmlformats.org/presentationml/2006/main" xmlns="">
                <a:solidFill>
                  <a:srgbClr val="FFFFFF"/>
                </a:solidFill>
              </a14:hiddenFill>
            </a:ext>
          </a:extLst>
        </p:spPr>
      </p:pic>
      <p:sp>
        <p:nvSpPr>
          <p:cNvPr id="20483" name="Title 1"/>
          <p:cNvSpPr>
            <a:spLocks noGrp="1"/>
          </p:cNvSpPr>
          <p:nvPr>
            <p:ph type="title"/>
          </p:nvPr>
        </p:nvSpPr>
        <p:spPr/>
        <p:txBody>
          <a:bodyPr/>
          <a:lstStyle/>
          <a:p>
            <a:r>
              <a:rPr lang="en-US"/>
              <a:t>NOAA’s data management strategy</a:t>
            </a:r>
          </a:p>
        </p:txBody>
      </p:sp>
      <p:sp>
        <p:nvSpPr>
          <p:cNvPr id="2" name="Content Placeholder 2"/>
          <p:cNvSpPr>
            <a:spLocks noGrp="1"/>
          </p:cNvSpPr>
          <p:nvPr>
            <p:ph idx="1"/>
          </p:nvPr>
        </p:nvSpPr>
        <p:spPr>
          <a:xfrm>
            <a:off x="558800" y="2209800"/>
            <a:ext cx="11887200" cy="6743700"/>
          </a:xfrm>
        </p:spPr>
        <p:txBody>
          <a:bodyPr/>
          <a:lstStyle/>
          <a:p>
            <a:pPr marL="1827213"/>
            <a:r>
              <a:rPr lang="en-US"/>
              <a:t>NOAA, like many other agencies, has its own requirements and directives that augment higher level data management mandates</a:t>
            </a:r>
          </a:p>
          <a:p>
            <a:pPr marL="1827213"/>
            <a:endParaRPr lang="en-US" sz="1000"/>
          </a:p>
          <a:p>
            <a:pPr marL="1827213"/>
            <a:endParaRPr lang="en-US" sz="1000"/>
          </a:p>
          <a:p>
            <a:pPr marL="1827213"/>
            <a:r>
              <a:rPr lang="en-US"/>
              <a:t>NOAA offices, contractors, partners and researchers receiving NOAA funding must manage environmental </a:t>
            </a:r>
          </a:p>
          <a:p>
            <a:pPr marL="1827213">
              <a:buFont typeface="Helvetica Neue" charset="0"/>
              <a:buNone/>
            </a:pPr>
            <a:r>
              <a:rPr lang="en-US"/>
              <a:t>data in compliance with NOAA’s requirements and directives</a:t>
            </a:r>
          </a:p>
          <a:p>
            <a:pPr marL="1827213"/>
            <a:endParaRPr lang="en-US" sz="1000"/>
          </a:p>
          <a:p>
            <a:pPr marL="1827213"/>
            <a:r>
              <a:rPr lang="en-US"/>
              <a:t>NOAA provides implementation guidance for its environmental data management strategy, access to directives and other resources</a:t>
            </a:r>
          </a:p>
          <a:p>
            <a:pPr marL="1827213">
              <a:buFont typeface="Helvetica Neue" charset="0"/>
              <a:buNone/>
            </a:pPr>
            <a:endParaRPr lang="en-US"/>
          </a:p>
        </p:txBody>
      </p:sp>
      <p:pic>
        <p:nvPicPr>
          <p:cNvPr id="20485" name="Picture 7" descr="C:\Users\Jeff.Arnfield.NCDC\AppData\Local\Microsoft\Windows\Temporary Internet Files\Content.IE5\E9B16XPO\MC900383798[1].wmf"/>
          <p:cNvPicPr>
            <a:picLocks noChangeAspect="1" noChangeArrowheads="1"/>
          </p:cNvPicPr>
          <p:nvPr/>
        </p:nvPicPr>
        <p:blipFill>
          <a:blip r:embed="rId4"/>
          <a:srcRect/>
          <a:stretch>
            <a:fillRect/>
          </a:stretch>
        </p:blipFill>
        <p:spPr bwMode="auto">
          <a:xfrm>
            <a:off x="558800" y="2476500"/>
            <a:ext cx="1447800" cy="1447800"/>
          </a:xfrm>
          <a:prstGeom prst="rect">
            <a:avLst/>
          </a:prstGeom>
          <a:noFill/>
          <a:ln w="9525">
            <a:noFill/>
            <a:miter lim="800000"/>
            <a:headEnd/>
            <a:tailEnd/>
          </a:ln>
        </p:spPr>
      </p:pic>
      <p:pic>
        <p:nvPicPr>
          <p:cNvPr id="20490" name="Picture 10" descr="H:\Data\StockGraphics\20121130_204624_04-stick-cropped.jpg"/>
          <p:cNvPicPr>
            <a:picLocks noChangeAspect="1" noChangeArrowheads="1"/>
          </p:cNvPicPr>
          <p:nvPr/>
        </p:nvPicPr>
        <p:blipFill>
          <a:blip r:embed="rId5">
            <a:extLst>
              <a:ext uri="{28A0092B-C50C-407E-A947-70E740481C1C}">
                <a14:useLocalDpi xmlns:a14="http://schemas.microsoft.com/office/drawing/2010/main" xmlns:r="http://schemas.openxmlformats.org/officeDocument/2006/relationships" xmlns:a="http://schemas.openxmlformats.org/drawingml/2006/main" xmlns:p="http://schemas.openxmlformats.org/presentationml/2006/main" xmlns="" val="0"/>
              </a:ext>
            </a:extLst>
          </a:blip>
          <a:srcRect/>
          <a:stretch>
            <a:fillRect/>
          </a:stretch>
        </p:blipFill>
        <p:spPr bwMode="auto">
          <a:xfrm>
            <a:off x="10083800" y="4876801"/>
            <a:ext cx="3124200" cy="772336"/>
          </a:xfrm>
          <a:prstGeom prst="rect">
            <a:avLst/>
          </a:prstGeom>
          <a:noFill/>
          <a:scene3d>
            <a:camera prst="orthographicFront">
              <a:rot lat="0" lon="0" rev="3600000"/>
            </a:camera>
            <a:lightRig rig="threePt" dir="t"/>
          </a:scene3d>
          <a:extLst>
            <a:ext uri="{909E8E84-426E-40DD-AFC4-6F175D3DCCD1}">
              <a14:hiddenFill xmlns:a14="http://schemas.microsoft.com/office/drawing/2010/main" xmlns:a="http://schemas.openxmlformats.org/drawingml/2006/main" xmlns:p="http://schemas.openxmlformats.org/presentationml/2006/main" xmlns="">
                <a:solidFill>
                  <a:srgbClr val="FFFFFF"/>
                </a:solidFill>
              </a14:hiddenFill>
            </a:ext>
          </a:extLst>
        </p:spPr>
      </p:pic>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21506" name="Rectangle 1"/>
          <p:cNvSpPr>
            <a:spLocks noGrp="1" noChangeArrowheads="1"/>
          </p:cNvSpPr>
          <p:nvPr>
            <p:ph type="title"/>
          </p:nvPr>
        </p:nvSpPr>
        <p:spPr/>
        <p:txBody>
          <a:bodyPr/>
          <a:lstStyle/>
          <a:p>
            <a:r>
              <a:rPr lang="en-US"/>
              <a:t>NOAA Administrative Order 212-15</a:t>
            </a:r>
          </a:p>
        </p:txBody>
      </p:sp>
      <p:sp>
        <p:nvSpPr>
          <p:cNvPr id="32770" name="Rectangle 2"/>
          <p:cNvSpPr>
            <a:spLocks noGrp="1" noChangeArrowheads="1"/>
          </p:cNvSpPr>
          <p:nvPr>
            <p:ph type="body" idx="1"/>
          </p:nvPr>
        </p:nvSpPr>
        <p:spPr/>
        <p:txBody>
          <a:bodyPr/>
          <a:lstStyle/>
          <a:p>
            <a:pPr marL="0" indent="0">
              <a:buFont typeface="Helvetica Neue" charset="0"/>
              <a:buNone/>
            </a:pPr>
            <a:r>
              <a:rPr lang="en-US">
                <a:solidFill>
                  <a:srgbClr val="0070C0"/>
                </a:solidFill>
              </a:rPr>
              <a:t>Management of Environmental and Geospatial Data and Information (NAO 212-15)</a:t>
            </a:r>
          </a:p>
          <a:p>
            <a:pPr lvl="1"/>
            <a:r>
              <a:rPr lang="en-US"/>
              <a:t>“…provides high-level direction that guides… environmental data and information management throughout NOAA.”</a:t>
            </a:r>
          </a:p>
          <a:p>
            <a:pPr lvl="1"/>
            <a:r>
              <a:rPr lang="en-US" b="1"/>
              <a:t>Simple:</a:t>
            </a:r>
            <a:r>
              <a:rPr lang="en-US"/>
              <a:t> “Environmental data will be visible, accessible and independently understandable to users…”</a:t>
            </a:r>
          </a:p>
          <a:p>
            <a:pPr lvl="1"/>
            <a:r>
              <a:rPr lang="en-US" b="1"/>
              <a:t>Comprehensive:</a:t>
            </a:r>
            <a:r>
              <a:rPr lang="en-US"/>
              <a:t> “… applies to all NOAA environmental data and to the personnel and organizations that manage these data…”</a:t>
            </a:r>
          </a:p>
          <a:p>
            <a:pPr lvl="1"/>
            <a:r>
              <a:rPr lang="en-US" b="1"/>
              <a:t>Holistic:</a:t>
            </a:r>
            <a:r>
              <a:rPr lang="en-US"/>
              <a:t> “Management of NOAA environmental data will be based upon an end-to-end data management lifecycle”</a:t>
            </a:r>
          </a:p>
          <a:p>
            <a:pPr lvl="1"/>
            <a:r>
              <a:rPr lang="en-US" b="1"/>
              <a:t>Extensible:</a:t>
            </a:r>
            <a:r>
              <a:rPr lang="en-US"/>
              <a:t> Procedural directives will provide further guidance, and “approved Procedural Directives inherit the requirements and authority of this policy.”</a:t>
            </a:r>
          </a:p>
          <a:p>
            <a:pPr marL="0" indent="0" eaLnBrk="1" hangingPunct="1"/>
            <a:endParaRPr lang="en-US">
              <a:solidFill>
                <a:schemeClr val="tx1"/>
              </a:solidFill>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a:t>Directives dealing with devilish details</a:t>
            </a:r>
          </a:p>
        </p:txBody>
      </p:sp>
      <p:sp>
        <p:nvSpPr>
          <p:cNvPr id="3" name="Content Placeholder 2"/>
          <p:cNvSpPr>
            <a:spLocks noGrp="1"/>
          </p:cNvSpPr>
          <p:nvPr>
            <p:ph idx="1"/>
          </p:nvPr>
        </p:nvSpPr>
        <p:spPr>
          <a:xfrm>
            <a:off x="571500" y="2324100"/>
            <a:ext cx="11798300" cy="7124700"/>
          </a:xfrm>
        </p:spPr>
        <p:txBody>
          <a:bodyPr/>
          <a:lstStyle/>
          <a:p>
            <a:pPr marL="3657600" lvl="1" indent="-400050">
              <a:buFont typeface="Helvetica Neue" charset="0"/>
              <a:buNone/>
            </a:pPr>
            <a:endParaRPr lang="en-US" sz="1800"/>
          </a:p>
          <a:p>
            <a:pPr marL="342900" indent="-342900">
              <a:buFont typeface="Helvetica Neue" charset="0"/>
              <a:buNone/>
            </a:pPr>
            <a:r>
              <a:rPr lang="en-US">
                <a:solidFill>
                  <a:srgbClr val="0070C0"/>
                </a:solidFill>
              </a:rPr>
              <a:t>Who should have access to my data?</a:t>
            </a:r>
          </a:p>
          <a:p>
            <a:pPr marL="3657600" lvl="1" indent="-400050"/>
            <a:r>
              <a:rPr lang="en-US"/>
              <a:t>NOAA Data Sharing Policy for Grants and </a:t>
            </a:r>
          </a:p>
          <a:p>
            <a:pPr marL="3657600" lvl="1" indent="-400050">
              <a:buFont typeface="Helvetica Neue" charset="0"/>
              <a:buNone/>
            </a:pPr>
            <a:r>
              <a:rPr lang="en-US"/>
              <a:t>Cooperative Agreements</a:t>
            </a:r>
          </a:p>
          <a:p>
            <a:pPr marL="3657600" lvl="1" indent="-400050">
              <a:buFont typeface="Helvetica Neue" charset="0"/>
              <a:buNone/>
            </a:pPr>
            <a:endParaRPr lang="en-US"/>
          </a:p>
          <a:p>
            <a:pPr marL="3657600" lvl="1" indent="-400050">
              <a:buFont typeface="Helvetica Neue" charset="0"/>
              <a:buNone/>
            </a:pPr>
            <a:endParaRPr lang="en-US" sz="1000"/>
          </a:p>
          <a:p>
            <a:pPr marL="342900" indent="-342900">
              <a:buFont typeface="Helvetica Neue" charset="0"/>
              <a:buNone/>
            </a:pPr>
            <a:r>
              <a:rPr lang="en-US">
                <a:solidFill>
                  <a:srgbClr val="0070C0"/>
                </a:solidFill>
              </a:rPr>
              <a:t>Is my data management plan adequate?</a:t>
            </a:r>
          </a:p>
          <a:p>
            <a:pPr marL="3657600" lvl="1" indent="-400050"/>
            <a:r>
              <a:rPr lang="en-US"/>
              <a:t>NOAA Data Management Planning Directive</a:t>
            </a:r>
          </a:p>
          <a:p>
            <a:pPr marL="3657600" lvl="1" indent="-400050"/>
            <a:endParaRPr lang="en-US"/>
          </a:p>
          <a:p>
            <a:pPr marL="3657600" lvl="1" indent="-400050">
              <a:buFont typeface="Helvetica Neue" charset="0"/>
              <a:buNone/>
            </a:pPr>
            <a:endParaRPr lang="en-US" sz="1000"/>
          </a:p>
          <a:p>
            <a:pPr marL="342900" indent="-342900">
              <a:buFont typeface="Helvetica Neue" charset="0"/>
              <a:buNone/>
            </a:pPr>
            <a:r>
              <a:rPr lang="en-US">
                <a:solidFill>
                  <a:srgbClr val="0070C0"/>
                </a:solidFill>
              </a:rPr>
              <a:t>What documentation is necessary?</a:t>
            </a:r>
          </a:p>
          <a:p>
            <a:pPr marL="3657600" lvl="1" indent="-400050"/>
            <a:r>
              <a:rPr lang="en-US"/>
              <a:t>NOAA Documentation Directive</a:t>
            </a:r>
          </a:p>
          <a:p>
            <a:pPr marL="3657600" lvl="1" indent="-400050">
              <a:buFont typeface="Helvetica Neue" charset="0"/>
              <a:buNone/>
            </a:pPr>
            <a:endParaRPr lang="en-US" sz="2400"/>
          </a:p>
        </p:txBody>
      </p:sp>
      <p:pic>
        <p:nvPicPr>
          <p:cNvPr id="22532" name="Picture 6" descr="C:\Users\Jeff.Arnfield.NCDC\AppData\Local\Microsoft\Windows\Temporary Internet Files\Content.IE5\E9B16XPO\MP900433057[1].jpg"/>
          <p:cNvPicPr>
            <a:picLocks noChangeAspect="1" noChangeArrowheads="1"/>
          </p:cNvPicPr>
          <p:nvPr/>
        </p:nvPicPr>
        <p:blipFill>
          <a:blip r:embed="rId3"/>
          <a:srcRect/>
          <a:stretch>
            <a:fillRect/>
          </a:stretch>
        </p:blipFill>
        <p:spPr bwMode="auto">
          <a:xfrm>
            <a:off x="9169400" y="2444750"/>
            <a:ext cx="2819400" cy="1524000"/>
          </a:xfrm>
          <a:prstGeom prst="rect">
            <a:avLst/>
          </a:prstGeom>
          <a:noFill/>
          <a:ln w="9525">
            <a:noFill/>
            <a:miter lim="800000"/>
            <a:headEnd/>
            <a:tailEnd/>
          </a:ln>
        </p:spPr>
      </p:pic>
      <p:pic>
        <p:nvPicPr>
          <p:cNvPr id="22533" name="Picture 6"/>
          <p:cNvPicPr>
            <a:picLocks noChangeAspect="1"/>
          </p:cNvPicPr>
          <p:nvPr/>
        </p:nvPicPr>
        <p:blipFill>
          <a:blip r:embed="rId4"/>
          <a:srcRect/>
          <a:stretch>
            <a:fillRect/>
          </a:stretch>
        </p:blipFill>
        <p:spPr bwMode="auto">
          <a:xfrm>
            <a:off x="1244600" y="4724400"/>
            <a:ext cx="1371600" cy="1914525"/>
          </a:xfrm>
          <a:prstGeom prst="rect">
            <a:avLst/>
          </a:prstGeom>
          <a:noFill/>
          <a:ln w="25400">
            <a:noFill/>
            <a:miter lim="800000"/>
            <a:headEnd/>
            <a:tailEnd/>
          </a:ln>
          <a:effectLst/>
        </p:spPr>
      </p:pic>
      <p:pic>
        <p:nvPicPr>
          <p:cNvPr id="22534" name="Picture 7" descr="C:\Users\Jeff.Arnfield.NCDC\AppData\Local\Microsoft\Windows\Temporary Internet Files\Content.IE5\SPYRZ9IN\MC900048423[1].wmf"/>
          <p:cNvPicPr>
            <a:picLocks noChangeAspect="1" noChangeArrowheads="1"/>
          </p:cNvPicPr>
          <p:nvPr/>
        </p:nvPicPr>
        <p:blipFill>
          <a:blip r:embed="rId5"/>
          <a:srcRect/>
          <a:stretch>
            <a:fillRect/>
          </a:stretch>
        </p:blipFill>
        <p:spPr bwMode="auto">
          <a:xfrm>
            <a:off x="9626600" y="6400800"/>
            <a:ext cx="1943100" cy="244475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p:txBody>
          <a:bodyPr/>
          <a:lstStyle/>
          <a:p>
            <a:r>
              <a:rPr lang="en-US"/>
              <a:t>Do my data need to be archived?</a:t>
            </a:r>
          </a:p>
        </p:txBody>
      </p:sp>
      <p:sp>
        <p:nvSpPr>
          <p:cNvPr id="23555" name="Rectangle 2"/>
          <p:cNvSpPr>
            <a:spLocks noGrp="1" noChangeArrowheads="1"/>
          </p:cNvSpPr>
          <p:nvPr>
            <p:ph type="body" idx="1"/>
          </p:nvPr>
        </p:nvSpPr>
        <p:spPr>
          <a:xfrm>
            <a:off x="571500" y="2324100"/>
            <a:ext cx="11798300" cy="4533900"/>
          </a:xfrm>
        </p:spPr>
        <p:txBody>
          <a:bodyPr/>
          <a:lstStyle/>
          <a:p>
            <a:r>
              <a:rPr lang="en-US" sz="3600">
                <a:solidFill>
                  <a:srgbClr val="0070C0"/>
                </a:solidFill>
              </a:rPr>
              <a:t>NOAA Procedure For Scientific Records Appraisal and Archive Approval: Guide for Data Managers </a:t>
            </a:r>
            <a:r>
              <a:rPr lang="en-US" sz="3600"/>
              <a:t>(Sept 2008)</a:t>
            </a:r>
          </a:p>
          <a:p>
            <a:pPr lvl="1"/>
            <a:r>
              <a:rPr lang="en-US" sz="3000"/>
              <a:t>Applies to scientific records defined in </a:t>
            </a:r>
            <a:r>
              <a:rPr lang="en-US" sz="3000" i="1"/>
              <a:t>NOAA Information Quality Guidelines (2006)</a:t>
            </a:r>
            <a:r>
              <a:rPr lang="en-US" sz="3000"/>
              <a:t> :</a:t>
            </a:r>
          </a:p>
          <a:p>
            <a:pPr lvl="2"/>
            <a:r>
              <a:rPr lang="en-US"/>
              <a:t>Original Data</a:t>
            </a:r>
          </a:p>
          <a:p>
            <a:pPr lvl="2"/>
            <a:r>
              <a:rPr lang="en-US"/>
              <a:t>Synthesized Products</a:t>
            </a:r>
          </a:p>
          <a:p>
            <a:pPr lvl="2"/>
            <a:r>
              <a:rPr lang="en-US"/>
              <a:t>Warnings, Forecasts, and Advisories</a:t>
            </a:r>
          </a:p>
          <a:p>
            <a:pPr lvl="2"/>
            <a:r>
              <a:rPr lang="en-US"/>
              <a:t>Experimental Products</a:t>
            </a:r>
          </a:p>
        </p:txBody>
      </p:sp>
      <p:sp>
        <p:nvSpPr>
          <p:cNvPr id="23556" name="Rectangle 2"/>
          <p:cNvSpPr txBox="1">
            <a:spLocks noChangeArrowheads="1"/>
          </p:cNvSpPr>
          <p:nvPr/>
        </p:nvSpPr>
        <p:spPr bwMode="auto">
          <a:xfrm>
            <a:off x="558800" y="6324600"/>
            <a:ext cx="6781800" cy="2819400"/>
          </a:xfrm>
          <a:prstGeom prst="rect">
            <a:avLst/>
          </a:prstGeom>
          <a:noFill/>
          <a:ln w="9525">
            <a:noFill/>
            <a:miter lim="800000"/>
            <a:headEnd/>
            <a:tailEnd/>
          </a:ln>
        </p:spPr>
        <p:txBody>
          <a:bodyPr lIns="50800" tIns="50800" rIns="50800" bIns="50800">
            <a:prstTxWarp prst="textNoShape">
              <a:avLst/>
            </a:prstTxWarp>
          </a:bodyPr>
          <a:lstStyle/>
          <a:p>
            <a:pPr marL="660400" lvl="1" indent="-266700" algn="l" eaLnBrk="0" hangingPunct="0">
              <a:spcBef>
                <a:spcPts val="600"/>
              </a:spcBef>
              <a:buClr>
                <a:srgbClr val="606060"/>
              </a:buClr>
              <a:buSzPct val="100000"/>
              <a:buFont typeface="Helvetica Neue" charset="0"/>
              <a:buChar char="•"/>
            </a:pPr>
            <a:r>
              <a:rPr lang="en-US" sz="3000">
                <a:solidFill>
                  <a:srgbClr val="606060"/>
                </a:solidFill>
                <a:latin typeface="Helvetica Neue" charset="0"/>
                <a:sym typeface="Helvetica Neue" charset="0"/>
              </a:rPr>
              <a:t>Defines processes for evaluating and archiving scientific records</a:t>
            </a:r>
          </a:p>
          <a:p>
            <a:pPr marL="1104900" lvl="2" indent="-266700" algn="l" eaLnBrk="0" hangingPunct="0">
              <a:spcBef>
                <a:spcPts val="600"/>
              </a:spcBef>
              <a:buClr>
                <a:srgbClr val="606060"/>
              </a:buClr>
              <a:buSzPct val="100000"/>
              <a:buFont typeface="Helvetica Neue" charset="0"/>
              <a:buChar char="•"/>
            </a:pPr>
            <a:r>
              <a:rPr lang="en-US" sz="2400">
                <a:solidFill>
                  <a:srgbClr val="606060"/>
                </a:solidFill>
                <a:latin typeface="Helvetica Neue" charset="0"/>
                <a:sym typeface="Helvetica Neue" charset="0"/>
              </a:rPr>
              <a:t>Identify</a:t>
            </a:r>
          </a:p>
          <a:p>
            <a:pPr marL="1104900" lvl="2" indent="-266700" algn="l" eaLnBrk="0" hangingPunct="0">
              <a:spcBef>
                <a:spcPts val="600"/>
              </a:spcBef>
              <a:buClr>
                <a:srgbClr val="606060"/>
              </a:buClr>
              <a:buSzPct val="100000"/>
              <a:buFont typeface="Helvetica Neue" charset="0"/>
              <a:buChar char="•"/>
            </a:pPr>
            <a:r>
              <a:rPr lang="en-US" sz="2400">
                <a:solidFill>
                  <a:srgbClr val="606060"/>
                </a:solidFill>
                <a:latin typeface="Helvetica Neue" charset="0"/>
                <a:sym typeface="Helvetica Neue" charset="0"/>
              </a:rPr>
              <a:t>Appraise</a:t>
            </a:r>
          </a:p>
          <a:p>
            <a:pPr marL="1104900" lvl="2" indent="-266700" algn="l" eaLnBrk="0" hangingPunct="0">
              <a:spcBef>
                <a:spcPts val="600"/>
              </a:spcBef>
              <a:buClr>
                <a:srgbClr val="606060"/>
              </a:buClr>
              <a:buSzPct val="100000"/>
              <a:buFont typeface="Helvetica Neue" charset="0"/>
              <a:buChar char="•"/>
            </a:pPr>
            <a:r>
              <a:rPr lang="en-US" sz="2400">
                <a:solidFill>
                  <a:srgbClr val="606060"/>
                </a:solidFill>
                <a:latin typeface="Helvetica Neue" charset="0"/>
                <a:sym typeface="Helvetica Neue" charset="0"/>
              </a:rPr>
              <a:t>Decide</a:t>
            </a:r>
          </a:p>
          <a:p>
            <a:pPr marL="1104900" lvl="2" indent="-266700" algn="l" eaLnBrk="0" hangingPunct="0">
              <a:spcBef>
                <a:spcPts val="600"/>
              </a:spcBef>
              <a:buClr>
                <a:srgbClr val="606060"/>
              </a:buClr>
              <a:buSzPct val="100000"/>
              <a:buFont typeface="Helvetica Neue" charset="0"/>
              <a:buChar char="•"/>
            </a:pPr>
            <a:r>
              <a:rPr lang="en-US" sz="2400">
                <a:solidFill>
                  <a:srgbClr val="606060"/>
                </a:solidFill>
                <a:latin typeface="Helvetica Neue" charset="0"/>
                <a:sym typeface="Helvetica Neue" charset="0"/>
              </a:rPr>
              <a:t>Implement</a:t>
            </a:r>
          </a:p>
        </p:txBody>
      </p:sp>
      <p:pic>
        <p:nvPicPr>
          <p:cNvPr id="23557" name="Picture 5" descr="H:\Data\StockGraphics\Background_CycloneBookCDBitStream.jpg"/>
          <p:cNvPicPr>
            <a:picLocks noChangeAspect="1" noChangeArrowheads="1"/>
          </p:cNvPicPr>
          <p:nvPr/>
        </p:nvPicPr>
        <p:blipFill>
          <a:blip r:embed="rId3"/>
          <a:srcRect/>
          <a:stretch>
            <a:fillRect/>
          </a:stretch>
        </p:blipFill>
        <p:spPr bwMode="auto">
          <a:xfrm>
            <a:off x="7340600" y="4505325"/>
            <a:ext cx="4876800" cy="46101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US"/>
              <a:t>Environmental Data Management Committee</a:t>
            </a:r>
          </a:p>
        </p:txBody>
      </p:sp>
      <p:sp>
        <p:nvSpPr>
          <p:cNvPr id="24579" name="Content Placeholder 2"/>
          <p:cNvSpPr>
            <a:spLocks noGrp="1"/>
          </p:cNvSpPr>
          <p:nvPr>
            <p:ph idx="1"/>
          </p:nvPr>
        </p:nvSpPr>
        <p:spPr>
          <a:xfrm>
            <a:off x="647700" y="2286000"/>
            <a:ext cx="5092700" cy="3962400"/>
          </a:xfrm>
        </p:spPr>
        <p:txBody>
          <a:bodyPr/>
          <a:lstStyle/>
          <a:p>
            <a:r>
              <a:rPr lang="en-US"/>
              <a:t>The EDMC’s goal is to enable NOAA to maximize the value of its environmental data assets through sound and coordinated data management practices</a:t>
            </a:r>
          </a:p>
        </p:txBody>
      </p:sp>
      <p:pic>
        <p:nvPicPr>
          <p:cNvPr id="24580" name="Picture 2"/>
          <p:cNvPicPr>
            <a:picLocks noChangeAspect="1"/>
          </p:cNvPicPr>
          <p:nvPr/>
        </p:nvPicPr>
        <p:blipFill>
          <a:blip r:embed="rId3"/>
          <a:srcRect/>
          <a:stretch>
            <a:fillRect/>
          </a:stretch>
        </p:blipFill>
        <p:spPr bwMode="auto">
          <a:xfrm>
            <a:off x="5892800" y="2433638"/>
            <a:ext cx="6105525" cy="3509962"/>
          </a:xfrm>
          <a:prstGeom prst="rect">
            <a:avLst/>
          </a:prstGeom>
          <a:noFill/>
          <a:ln w="25400">
            <a:noFill/>
            <a:miter lim="800000"/>
            <a:headEnd/>
            <a:tailEnd/>
          </a:ln>
          <a:effectLst/>
        </p:spPr>
      </p:pic>
      <p:pic>
        <p:nvPicPr>
          <p:cNvPr id="24581" name="Picture 8"/>
          <p:cNvPicPr>
            <a:picLocks noChangeAspect="1"/>
          </p:cNvPicPr>
          <p:nvPr/>
        </p:nvPicPr>
        <p:blipFill>
          <a:blip r:embed="rId4"/>
          <a:srcRect/>
          <a:stretch>
            <a:fillRect/>
          </a:stretch>
        </p:blipFill>
        <p:spPr bwMode="auto">
          <a:xfrm>
            <a:off x="863600" y="6248400"/>
            <a:ext cx="6324600" cy="3048000"/>
          </a:xfrm>
          <a:prstGeom prst="rect">
            <a:avLst/>
          </a:prstGeom>
          <a:noFill/>
          <a:ln w="25400">
            <a:noFill/>
            <a:miter lim="800000"/>
            <a:headEnd/>
            <a:tailEnd/>
          </a:ln>
          <a:effectLst/>
        </p:spPr>
      </p:pic>
      <p:sp>
        <p:nvSpPr>
          <p:cNvPr id="24582" name="Content Placeholder 2"/>
          <p:cNvSpPr txBox="1">
            <a:spLocks/>
          </p:cNvSpPr>
          <p:nvPr/>
        </p:nvSpPr>
        <p:spPr bwMode="auto">
          <a:xfrm>
            <a:off x="7454900" y="6705600"/>
            <a:ext cx="4762500" cy="2209800"/>
          </a:xfrm>
          <a:prstGeom prst="rect">
            <a:avLst/>
          </a:prstGeom>
          <a:noFill/>
          <a:ln w="9525">
            <a:noFill/>
            <a:miter lim="800000"/>
            <a:headEnd/>
            <a:tailEnd/>
          </a:ln>
        </p:spPr>
        <p:txBody>
          <a:bodyPr lIns="50800" tIns="50800" rIns="50800" bIns="50800">
            <a:prstTxWarp prst="textNoShape">
              <a:avLst/>
            </a:prstTxWarp>
          </a:bodyPr>
          <a:lstStyle/>
          <a:p>
            <a:pPr marL="266700" indent="-266700" algn="l" eaLnBrk="0" hangingPunct="0">
              <a:spcBef>
                <a:spcPts val="600"/>
              </a:spcBef>
              <a:buClr>
                <a:srgbClr val="606060"/>
              </a:buClr>
              <a:buSzPct val="100000"/>
              <a:buFont typeface="Helvetica Neue" charset="0"/>
              <a:buChar char="•"/>
            </a:pPr>
            <a:r>
              <a:rPr lang="en-US" sz="3400">
                <a:solidFill>
                  <a:srgbClr val="606060"/>
                </a:solidFill>
                <a:latin typeface="Helvetica Neue" charset="0"/>
                <a:sym typeface="Helvetica Neue" charset="0"/>
              </a:rPr>
              <a:t>NOAA’s EDM wiki provides access to NOAA directives and supporting resources</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25602" name="Rectangle 1"/>
          <p:cNvSpPr>
            <a:spLocks noGrp="1" noChangeArrowheads="1"/>
          </p:cNvSpPr>
          <p:nvPr>
            <p:ph type="title"/>
          </p:nvPr>
        </p:nvSpPr>
        <p:spPr/>
        <p:txBody>
          <a:bodyPr/>
          <a:lstStyle/>
          <a:p>
            <a:r>
              <a:rPr lang="en-US"/>
              <a:t>References</a:t>
            </a:r>
          </a:p>
        </p:txBody>
      </p:sp>
      <p:sp>
        <p:nvSpPr>
          <p:cNvPr id="32770" name="Rectangle 2"/>
          <p:cNvSpPr>
            <a:spLocks noGrp="1" noChangeArrowheads="1"/>
          </p:cNvSpPr>
          <p:nvPr>
            <p:ph type="body" idx="1"/>
          </p:nvPr>
        </p:nvSpPr>
        <p:spPr>
          <a:xfrm>
            <a:off x="571500" y="2133600"/>
            <a:ext cx="11861800" cy="6756400"/>
          </a:xfrm>
        </p:spPr>
        <p:txBody>
          <a:bodyPr/>
          <a:lstStyle/>
          <a:p>
            <a:r>
              <a:rPr lang="en-US" sz="3200"/>
              <a:t>NOAA Administrative Order 212-15 </a:t>
            </a:r>
            <a:r>
              <a:rPr lang="en-US" sz="2400">
                <a:hlinkClick r:id="rId3"/>
              </a:rPr>
              <a:t>http://www.corporateservices.noaa.gov/ames/administrative_orders/chapter_212/212-15.html</a:t>
            </a:r>
            <a:endParaRPr lang="en-US" sz="2400"/>
          </a:p>
          <a:p>
            <a:endParaRPr lang="en-US" sz="1400"/>
          </a:p>
          <a:p>
            <a:r>
              <a:rPr lang="en-US" sz="3200"/>
              <a:t>NOAA Data Sharing Policy for Grants and Cooperative Agreements </a:t>
            </a:r>
            <a:r>
              <a:rPr lang="en-US" sz="2400">
                <a:hlinkClick r:id="rId4"/>
              </a:rPr>
              <a:t>https://www.nosc.noaa.gov/EDMC/PD.DSP.php</a:t>
            </a:r>
            <a:endParaRPr lang="en-US" sz="2400"/>
          </a:p>
          <a:p>
            <a:endParaRPr lang="en-US" sz="1400"/>
          </a:p>
          <a:p>
            <a:r>
              <a:rPr lang="en-US" sz="3200"/>
              <a:t>NOAA Data Management Planning Directive </a:t>
            </a:r>
            <a:r>
              <a:rPr lang="en-US" sz="2400">
                <a:hlinkClick r:id="rId5"/>
              </a:rPr>
              <a:t>https://www.nosc.noaa.gov/EDMC/PD.DMP.php</a:t>
            </a:r>
            <a:endParaRPr lang="en-US" sz="2400"/>
          </a:p>
          <a:p>
            <a:endParaRPr lang="en-US" sz="1400"/>
          </a:p>
          <a:p>
            <a:r>
              <a:rPr lang="en-US" sz="3200"/>
              <a:t>NOAA Data Documentation Directive </a:t>
            </a:r>
            <a:r>
              <a:rPr lang="en-US" sz="2400">
                <a:hlinkClick r:id="rId6"/>
              </a:rPr>
              <a:t>https://www.nosc.noaa.gov/EDMC/PD.DD.php</a:t>
            </a:r>
            <a:endParaRPr lang="en-US" sz="2400"/>
          </a:p>
          <a:p>
            <a:endParaRPr lang="en-US" sz="1400"/>
          </a:p>
          <a:p>
            <a:r>
              <a:rPr lang="en-US" sz="3200"/>
              <a:t>NOAA Procedure For Scientific Records Appraisal and Archive Approval: Guide for Data Managers </a:t>
            </a:r>
            <a:r>
              <a:rPr lang="en-US" sz="2400">
                <a:hlinkClick r:id="rId7"/>
              </a:rPr>
              <a:t>https://www.nosc.noaa.gov/EDMC/documents/NOAA_Procedure_document_final_12-16-1.pdf</a:t>
            </a:r>
            <a:endParaRPr lang="en-US" sz="2000"/>
          </a:p>
          <a:p>
            <a:pPr>
              <a:buFont typeface="Helvetica Neue" charset="0"/>
              <a:buNone/>
            </a:pPr>
            <a:endParaRPr lang="en-US"/>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26626" name="Rectangle 1"/>
          <p:cNvSpPr>
            <a:spLocks noGrp="1" noChangeArrowheads="1"/>
          </p:cNvSpPr>
          <p:nvPr>
            <p:ph type="title"/>
          </p:nvPr>
        </p:nvSpPr>
        <p:spPr/>
        <p:txBody>
          <a:bodyPr/>
          <a:lstStyle/>
          <a:p>
            <a:pPr eaLnBrk="1" hangingPunct="1"/>
            <a:r>
              <a:rPr lang="en-US"/>
              <a:t>References </a:t>
            </a:r>
            <a:r>
              <a:rPr lang="en-US" sz="2800"/>
              <a:t>(continued)</a:t>
            </a:r>
            <a:endParaRPr lang="en-US"/>
          </a:p>
        </p:txBody>
      </p:sp>
      <p:sp>
        <p:nvSpPr>
          <p:cNvPr id="32770" name="Rectangle 2"/>
          <p:cNvSpPr>
            <a:spLocks noGrp="1" noChangeArrowheads="1"/>
          </p:cNvSpPr>
          <p:nvPr>
            <p:ph type="body" idx="1"/>
          </p:nvPr>
        </p:nvSpPr>
        <p:spPr/>
        <p:txBody>
          <a:bodyPr/>
          <a:lstStyle/>
          <a:p>
            <a:r>
              <a:rPr lang="en-US" sz="3200"/>
              <a:t>NOAA Environmental Data Management (EDM) wiki </a:t>
            </a:r>
          </a:p>
          <a:p>
            <a:pPr marL="393700" lvl="1" indent="0">
              <a:buFont typeface="Helvetica Neue" charset="0"/>
              <a:buNone/>
            </a:pPr>
            <a:r>
              <a:rPr lang="en-US" sz="2400">
                <a:hlinkClick r:id="rId3"/>
              </a:rPr>
              <a:t>https://geo-ide.noaa.gov/wiki/index.php?title=Main_Page</a:t>
            </a:r>
            <a:endParaRPr lang="en-US" sz="2400"/>
          </a:p>
          <a:p>
            <a:pPr marL="393700" lvl="1" indent="0">
              <a:buFont typeface="Helvetica Neue" charset="0"/>
              <a:buNone/>
            </a:pPr>
            <a:endParaRPr lang="en-US" sz="1400"/>
          </a:p>
          <a:p>
            <a:r>
              <a:rPr lang="en-US"/>
              <a:t>NOAA Environmental Data Management Committee site</a:t>
            </a:r>
          </a:p>
          <a:p>
            <a:pPr marL="393700" lvl="1" indent="0">
              <a:buFont typeface="Helvetica Neue" charset="0"/>
              <a:buNone/>
            </a:pPr>
            <a:r>
              <a:rPr lang="en-US">
                <a:hlinkClick r:id="rId4"/>
              </a:rPr>
              <a:t>https://www.nosc.noaa.gov/EDMC/</a:t>
            </a:r>
            <a:r>
              <a:rPr lang="en-US"/>
              <a:t> </a:t>
            </a:r>
          </a:p>
          <a:p>
            <a:pPr marL="393700" lvl="1" indent="0">
              <a:buFont typeface="Helvetica Neue" charset="0"/>
              <a:buNone/>
            </a:pPr>
            <a:endParaRPr lang="en-US" sz="1400"/>
          </a:p>
          <a:p>
            <a:r>
              <a:rPr lang="en-US"/>
              <a:t>NOAA Information Quality Guidelines </a:t>
            </a:r>
            <a:r>
              <a:rPr lang="en-US" sz="2800">
                <a:hlinkClick r:id="rId5"/>
              </a:rPr>
              <a:t>http://www.cio.noaa.gov/Policy_Programs/IQ_Guidelines_110606.html</a:t>
            </a:r>
            <a:endParaRPr lang="en-US" sz="2800"/>
          </a:p>
          <a:p>
            <a:endParaRPr lang="en-US" sz="1400"/>
          </a:p>
          <a:p>
            <a:r>
              <a:rPr lang="en-US"/>
              <a:t>NCDC’s Climate Data Record guidelines</a:t>
            </a:r>
          </a:p>
          <a:p>
            <a:pPr marL="393700" lvl="1" indent="0">
              <a:buFont typeface="Helvetica Neue" charset="0"/>
              <a:buNone/>
            </a:pPr>
            <a:r>
              <a:rPr lang="en-US">
                <a:hlinkClick r:id="rId6"/>
              </a:rPr>
              <a:t>http://www.ncdc.noaa.gov/cdr/guidelines.html</a:t>
            </a:r>
            <a:endParaRPr lang="en-US"/>
          </a:p>
          <a:p>
            <a:endParaRPr lang="en-US" sz="1400"/>
          </a:p>
          <a:p>
            <a:pPr marL="393700" lvl="1" indent="0"/>
            <a:endParaRPr lang="en-US" sz="1400"/>
          </a:p>
          <a:p>
            <a:pPr marL="393700" lvl="1" indent="0">
              <a:buFont typeface="Helvetica Neue" charset="0"/>
              <a:buNone/>
            </a:pPr>
            <a:endParaRPr lang="en-US" sz="1400"/>
          </a:p>
          <a:p>
            <a:pPr marL="393700" lvl="1" indent="0">
              <a:buFont typeface="Helvetica Neue" charset="0"/>
              <a:buNone/>
            </a:pPr>
            <a:endParaRPr lang="en-US" sz="140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27650" name="Rectangle 1"/>
          <p:cNvSpPr>
            <a:spLocks noGrp="1" noChangeArrowheads="1"/>
          </p:cNvSpPr>
          <p:nvPr>
            <p:ph type="title"/>
          </p:nvPr>
        </p:nvSpPr>
        <p:spPr/>
        <p:txBody>
          <a:bodyPr/>
          <a:lstStyle/>
          <a:p>
            <a:pPr eaLnBrk="1" hangingPunct="1"/>
            <a:r>
              <a:rPr lang="en-US"/>
              <a:t>Other Relevant Modules</a:t>
            </a:r>
          </a:p>
        </p:txBody>
      </p:sp>
      <p:sp>
        <p:nvSpPr>
          <p:cNvPr id="27651" name="Rectangle 2"/>
          <p:cNvSpPr>
            <a:spLocks noGrp="1" noChangeArrowheads="1"/>
          </p:cNvSpPr>
          <p:nvPr>
            <p:ph type="body" idx="1"/>
          </p:nvPr>
        </p:nvSpPr>
        <p:spPr/>
        <p:txBody>
          <a:bodyPr/>
          <a:lstStyle/>
          <a:p>
            <a:pPr eaLnBrk="1" hangingPunct="1"/>
            <a:r>
              <a:rPr lang="en-US"/>
              <a:t>Agency requirements</a:t>
            </a:r>
          </a:p>
          <a:p>
            <a:pPr eaLnBrk="1" hangingPunct="1"/>
            <a:endParaRPr lang="en-US"/>
          </a:p>
          <a:p>
            <a:pPr eaLnBrk="1" hangingPunct="1"/>
            <a:r>
              <a:rPr lang="en-US"/>
              <a:t>NSF data management plans</a:t>
            </a:r>
          </a:p>
          <a:p>
            <a:pPr eaLnBrk="1" hangingPunct="1"/>
            <a:endParaRPr lang="en-US"/>
          </a:p>
          <a:p>
            <a:pPr eaLnBrk="1" hangingPunct="1"/>
            <a:r>
              <a:rPr lang="en-US"/>
              <a:t>NASA science data policy</a:t>
            </a:r>
          </a:p>
          <a:p>
            <a:pPr eaLnBrk="1" hangingPunct="1"/>
            <a:endParaRPr lang="en-US"/>
          </a:p>
          <a:p>
            <a:pPr eaLnBrk="1" hangingPunct="1"/>
            <a:r>
              <a:rPr lang="en-US"/>
              <a:t>Data Management plans: Elements of a plan</a:t>
            </a:r>
          </a:p>
          <a:p>
            <a:pPr eaLnBrk="1" hangingPunct="1"/>
            <a:endParaRPr lang="en-US"/>
          </a:p>
          <a:p>
            <a:pPr eaLnBrk="1" hangingPunct="1"/>
            <a:r>
              <a:rPr lang="en-US"/>
              <a:t>Agency requirements for submitting metadata</a:t>
            </a:r>
          </a:p>
          <a:p>
            <a:pPr eaLnBrk="1" hangingPunct="1"/>
            <a:endParaRPr lang="en-US"/>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Title &amp; Subtitle">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Subtitle">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itle &amp; Bullets">
  <a:themeElements>
    <a:clrScheme name="">
      <a:dk1>
        <a:srgbClr val="000000"/>
      </a:dk1>
      <a:lt1>
        <a:srgbClr val="FFFFFF"/>
      </a:lt1>
      <a:dk2>
        <a:srgbClr val="000000"/>
      </a:dk2>
      <a:lt2>
        <a:srgbClr val="00000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Photo - 4 Up">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4 Up">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4 U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Photo - 2 Up Landscape">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2 Up Landscape">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2 Up Landscap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Photo - 2 Up Portrait &amp; Landscape">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2 Up Portrait &amp; Landscape">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2 Up Portrait &amp; Landscap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Photo - 2 Up Portrai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2 Up Portrai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2 Up Portrai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Photo - 3 Up Portrai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3 Up Portrai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3 Up Portrai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Photo - Big">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Big">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Bi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Title, Bullets &amp; Photo">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Bullets &amp; Photo">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Photo - 3 Up">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3 Up">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3 U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Title &amp; Bullets - Lef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 Lef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 Lef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Title &amp; Bullets - Right">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 Right">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 Righ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Bullets">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Bullets">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Title - Top">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 Top">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 To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Title &amp; Bullets - 2 Column">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amp; Bullets - 2 Column">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amp; Bullets - 2 Colum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Blank">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Blank">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Photo - Vertical">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Vertical">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Vertic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Photo - Horizontal">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Photo - Horizontal">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Photo - Horizont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Title - Center">
  <a:themeElements>
    <a:clrScheme name="">
      <a:dk1>
        <a:srgbClr val="000000"/>
      </a:dk1>
      <a:lt1>
        <a:srgbClr val="FFFFFF"/>
      </a:lt1>
      <a:dk2>
        <a:srgbClr val="000000"/>
      </a:dk2>
      <a:lt2>
        <a:srgbClr val="808080"/>
      </a:lt2>
      <a:accent1>
        <a:srgbClr val="BFBFBF"/>
      </a:accent1>
      <a:accent2>
        <a:srgbClr val="333399"/>
      </a:accent2>
      <a:accent3>
        <a:srgbClr val="FFFFFF"/>
      </a:accent3>
      <a:accent4>
        <a:srgbClr val="000000"/>
      </a:accent4>
      <a:accent5>
        <a:srgbClr val="DCDCDC"/>
      </a:accent5>
      <a:accent6>
        <a:srgbClr val="2D2D8A"/>
      </a:accent6>
      <a:hlink>
        <a:srgbClr val="009999"/>
      </a:hlink>
      <a:folHlink>
        <a:srgbClr val="99CC00"/>
      </a:folHlink>
    </a:clrScheme>
    <a:fontScheme name="Title - Center">
      <a:majorFont>
        <a:latin typeface="Helvetica Neue Light"/>
        <a:ea typeface="ヒラギノ角ゴ ProN W3"/>
        <a:cs typeface="ヒラギノ角ゴ ProN W3"/>
      </a:majorFont>
      <a:minorFont>
        <a:latin typeface="Helvetica Neue"/>
        <a:ea typeface="ヒラギノ角ゴ ProN W3"/>
        <a:cs typeface="ヒラギノ角ゴ ProN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spDef>
    <a:lnDef>
      <a:spPr bwMode="auto">
        <a:xfrm>
          <a:off x="0" y="0"/>
          <a:ext cx="1" cy="1"/>
        </a:xfrm>
        <a:custGeom>
          <a:avLst/>
          <a:gdLst/>
          <a:ahLst/>
          <a:cxnLst/>
          <a:rect l="0" t="0" r="0" b="0"/>
          <a:pathLst/>
        </a:custGeom>
        <a:solidFill>
          <a:srgbClr val="BFBFBF"/>
        </a:solid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xmlns:a="http://schemas.openxmlformats.org/drawingml/2006/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a:ln>
              <a:noFill/>
            </a:ln>
            <a:solidFill>
              <a:srgbClr val="000000"/>
            </a:solidFill>
            <a:effectLst/>
            <a:latin typeface="Helvetica Neue Light" charset="0"/>
            <a:ea typeface="ヒラギノ角ゴ ProN W3" charset="0"/>
            <a:cs typeface="ヒラギノ角ゴ ProN W3" charset="0"/>
            <a:sym typeface="Helvetica Neue Light" charset="0"/>
          </a:defRPr>
        </a:defPPr>
      </a:lstStyle>
    </a:lnDef>
  </a:objectDefaults>
  <a:extraClrSchemeLst>
    <a:extraClrScheme>
      <a:clrScheme name="Title - Cen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6737</TotalTime>
  <Pages>0</Pages>
  <Words>1529</Words>
  <Characters>0</Characters>
  <Application>Microsoft Macintosh PowerPoint</Application>
  <PresentationFormat>Custom</PresentationFormat>
  <Lines>0</Lines>
  <Paragraphs>139</Paragraphs>
  <Slides>9</Slides>
  <Notes>9</Notes>
  <HiddenSlides>0</HiddenSlides>
  <MMClips>0</MMClips>
  <ScaleCrop>false</ScaleCrop>
  <HeadingPairs>
    <vt:vector size="6" baseType="variant">
      <vt:variant>
        <vt:lpstr>Fonts Used</vt:lpstr>
      </vt:variant>
      <vt:variant>
        <vt:i4>6</vt:i4>
      </vt:variant>
      <vt:variant>
        <vt:lpstr>Design Template</vt:lpstr>
      </vt:variant>
      <vt:variant>
        <vt:i4>19</vt:i4>
      </vt:variant>
      <vt:variant>
        <vt:lpstr>Slide Titles</vt:lpstr>
      </vt:variant>
      <vt:variant>
        <vt:i4>9</vt:i4>
      </vt:variant>
    </vt:vector>
  </HeadingPairs>
  <TitlesOfParts>
    <vt:vector size="34" baseType="lpstr">
      <vt:lpstr>Helvetica Neue Light</vt:lpstr>
      <vt:lpstr>ヒラギノ角ゴ ProN W3</vt:lpstr>
      <vt:lpstr>Arial</vt:lpstr>
      <vt:lpstr>Helvetica Neue</vt:lpstr>
      <vt:lpstr>Calibri</vt:lpstr>
      <vt:lpstr>MS PGothic</vt:lpstr>
      <vt:lpstr>Title &amp; Subtitle</vt:lpstr>
      <vt:lpstr>Title &amp; Bullets</vt:lpstr>
      <vt:lpstr>Photo - 4 Up</vt:lpstr>
      <vt:lpstr>Photo - 2 Up Landscape</vt:lpstr>
      <vt:lpstr>Photo - 2 Up Portrait &amp; Landscape</vt:lpstr>
      <vt:lpstr>Photo - 2 Up Portrait</vt:lpstr>
      <vt:lpstr>Photo - 3 Up Portrait</vt:lpstr>
      <vt:lpstr>Photo - Big</vt:lpstr>
      <vt:lpstr>Title, Bullets &amp; Photo</vt:lpstr>
      <vt:lpstr>Photo - 3 Up</vt:lpstr>
      <vt:lpstr>Title &amp; Bullets - Left</vt:lpstr>
      <vt:lpstr>Title &amp; Bullets - Right</vt:lpstr>
      <vt:lpstr>Bullets</vt:lpstr>
      <vt:lpstr>Title - Top</vt:lpstr>
      <vt:lpstr>Title &amp; Bullets - 2 Column</vt:lpstr>
      <vt:lpstr>Blank</vt:lpstr>
      <vt:lpstr>Photo - Vertical</vt:lpstr>
      <vt:lpstr>Photo - Horizontal</vt:lpstr>
      <vt:lpstr>Title - Center</vt:lpstr>
      <vt:lpstr>Agency Requirements:  NOAA Administrative Order 212-15 Management of environmental and  geospatial data and information</vt:lpstr>
      <vt:lpstr>NOAA’s data management strategy</vt:lpstr>
      <vt:lpstr>NOAA Administrative Order 212-15</vt:lpstr>
      <vt:lpstr>Directives dealing with devilish details</vt:lpstr>
      <vt:lpstr>Do my data need to be archived?</vt:lpstr>
      <vt:lpstr>Environmental Data Management Committee</vt:lpstr>
      <vt:lpstr>References</vt:lpstr>
      <vt:lpstr>References (continued)</vt:lpstr>
      <vt:lpstr>Other Relevant Modules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ESIP Federation 101</dc:title>
  <dc:creator>Jeff Arnfield</dc:creator>
  <cp:lastModifiedBy>Erin Robinson</cp:lastModifiedBy>
  <cp:revision>136</cp:revision>
  <cp:lastPrinted>2012-12-01T17:51:49Z</cp:lastPrinted>
  <dcterms:created xsi:type="dcterms:W3CDTF">2012-12-01T22:51:12Z</dcterms:created>
  <dcterms:modified xsi:type="dcterms:W3CDTF">2012-12-01T22:53:16Z</dcterms:modified>
</cp:coreProperties>
</file>